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3" r:id="rId6"/>
    <p:sldId id="260" r:id="rId7"/>
    <p:sldId id="261" r:id="rId8"/>
    <p:sldId id="264" r:id="rId9"/>
    <p:sldId id="265" r:id="rId10"/>
    <p:sldId id="294" r:id="rId11"/>
    <p:sldId id="269" r:id="rId12"/>
    <p:sldId id="270" r:id="rId13"/>
    <p:sldId id="271" r:id="rId14"/>
    <p:sldId id="272" r:id="rId15"/>
    <p:sldId id="273" r:id="rId16"/>
    <p:sldId id="274" r:id="rId17"/>
    <p:sldId id="275" r:id="rId18"/>
    <p:sldId id="276" r:id="rId19"/>
    <p:sldId id="277" r:id="rId20"/>
    <p:sldId id="281" r:id="rId21"/>
    <p:sldId id="283" r:id="rId22"/>
    <p:sldId id="284" r:id="rId23"/>
    <p:sldId id="285" r:id="rId24"/>
    <p:sldId id="286" r:id="rId25"/>
    <p:sldId id="287" r:id="rId26"/>
    <p:sldId id="288" r:id="rId27"/>
    <p:sldId id="266" r:id="rId28"/>
    <p:sldId id="267" r:id="rId29"/>
    <p:sldId id="268" r:id="rId30"/>
    <p:sldId id="289" r:id="rId31"/>
    <p:sldId id="290" r:id="rId32"/>
    <p:sldId id="291" r:id="rId33"/>
    <p:sldId id="292" r:id="rId34"/>
    <p:sldId id="293" r:id="rId35"/>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B094EE-1A66-4978-9706-E02F574C49D1}"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a:lstStyle/>
        <a:p>
          <a:endParaRPr lang="en-US"/>
        </a:p>
      </dgm:t>
    </dgm:pt>
    <dgm:pt modelId="{2356B8FF-12F1-45DD-BE91-2DBE66A23158}">
      <dgm:prSet/>
      <dgm:spPr/>
      <dgm:t>
        <a:bodyPr/>
        <a:lstStyle/>
        <a:p>
          <a:pPr>
            <a:lnSpc>
              <a:spcPct val="100000"/>
            </a:lnSpc>
          </a:pPr>
          <a:r>
            <a:rPr lang="es-CL" b="1" i="0" baseline="0"/>
            <a:t>El progreso del aprendizaje  </a:t>
          </a:r>
          <a:r>
            <a:rPr lang="es-ES" b="0" i="0" baseline="0"/>
            <a:t>(El avance que tiene un estudiante respecto de su propio aprendizaje) </a:t>
          </a:r>
          <a:endParaRPr lang="en-US"/>
        </a:p>
      </dgm:t>
    </dgm:pt>
    <dgm:pt modelId="{02CB042A-B5FF-4AAB-AAA9-EBE9B1F727C9}" type="parTrans" cxnId="{FF05189E-E924-4B07-8A20-A185F44A2279}">
      <dgm:prSet/>
      <dgm:spPr/>
      <dgm:t>
        <a:bodyPr/>
        <a:lstStyle/>
        <a:p>
          <a:endParaRPr lang="en-US"/>
        </a:p>
      </dgm:t>
    </dgm:pt>
    <dgm:pt modelId="{F811B8DF-54AE-4F12-A9D9-0B2B296226EB}" type="sibTrans" cxnId="{FF05189E-E924-4B07-8A20-A185F44A2279}">
      <dgm:prSet/>
      <dgm:spPr/>
      <dgm:t>
        <a:bodyPr/>
        <a:lstStyle/>
        <a:p>
          <a:endParaRPr lang="en-US"/>
        </a:p>
      </dgm:t>
    </dgm:pt>
    <dgm:pt modelId="{EC006919-A64D-48C7-A367-907D64F900EA}">
      <dgm:prSet/>
      <dgm:spPr/>
      <dgm:t>
        <a:bodyPr/>
        <a:lstStyle/>
        <a:p>
          <a:pPr>
            <a:lnSpc>
              <a:spcPct val="100000"/>
            </a:lnSpc>
          </a:pPr>
          <a:r>
            <a:rPr lang="es-ES" b="1" i="0" baseline="0"/>
            <a:t>El producto o logro de aprendizaje  </a:t>
          </a:r>
          <a:r>
            <a:rPr lang="es-ES" b="0" i="0" baseline="0"/>
            <a:t>(Las cosas que los estudiantes logran saber o hacer) </a:t>
          </a:r>
          <a:endParaRPr lang="en-US"/>
        </a:p>
      </dgm:t>
    </dgm:pt>
    <dgm:pt modelId="{2E2FAEDB-266E-43F2-B68F-E1194ED94A7A}" type="parTrans" cxnId="{3B796295-F5E1-4A74-894C-596D920A18CE}">
      <dgm:prSet/>
      <dgm:spPr/>
      <dgm:t>
        <a:bodyPr/>
        <a:lstStyle/>
        <a:p>
          <a:endParaRPr lang="en-US"/>
        </a:p>
      </dgm:t>
    </dgm:pt>
    <dgm:pt modelId="{957C8355-89E7-43E5-AAF7-C6E46DEAEF40}" type="sibTrans" cxnId="{3B796295-F5E1-4A74-894C-596D920A18CE}">
      <dgm:prSet/>
      <dgm:spPr/>
      <dgm:t>
        <a:bodyPr/>
        <a:lstStyle/>
        <a:p>
          <a:endParaRPr lang="en-US"/>
        </a:p>
      </dgm:t>
    </dgm:pt>
    <dgm:pt modelId="{05D0062E-2EB6-444B-80E6-9EA1DF241847}">
      <dgm:prSet/>
      <dgm:spPr/>
      <dgm:t>
        <a:bodyPr/>
        <a:lstStyle/>
        <a:p>
          <a:pPr>
            <a:lnSpc>
              <a:spcPct val="100000"/>
            </a:lnSpc>
          </a:pPr>
          <a:r>
            <a:rPr lang="es-CL" b="1" i="0" baseline="0"/>
            <a:t>El proceso de aprendizaje </a:t>
          </a:r>
          <a:r>
            <a:rPr lang="es-ES" b="0" i="0" baseline="0"/>
            <a:t>(Aspectos que reflejan cómo los estudiantes van aprendiendo, por ejemplo, entregar productos a tiempo, participar en clases, etc.) </a:t>
          </a:r>
          <a:endParaRPr lang="en-US"/>
        </a:p>
      </dgm:t>
    </dgm:pt>
    <dgm:pt modelId="{F43DC2E8-46C2-419F-9C12-FD7F4A652788}" type="parTrans" cxnId="{C1D119F9-7CC4-492A-AD1C-AA2A472334DF}">
      <dgm:prSet/>
      <dgm:spPr/>
      <dgm:t>
        <a:bodyPr/>
        <a:lstStyle/>
        <a:p>
          <a:endParaRPr lang="en-US"/>
        </a:p>
      </dgm:t>
    </dgm:pt>
    <dgm:pt modelId="{78398252-14CF-4192-ABC4-3C15478624CA}" type="sibTrans" cxnId="{C1D119F9-7CC4-492A-AD1C-AA2A472334DF}">
      <dgm:prSet/>
      <dgm:spPr/>
      <dgm:t>
        <a:bodyPr/>
        <a:lstStyle/>
        <a:p>
          <a:endParaRPr lang="en-US"/>
        </a:p>
      </dgm:t>
    </dgm:pt>
    <dgm:pt modelId="{671A18A5-888E-4BC1-B0C1-30BD2425FC3C}" type="pres">
      <dgm:prSet presAssocID="{F6B094EE-1A66-4978-9706-E02F574C49D1}" presName="root" presStyleCnt="0">
        <dgm:presLayoutVars>
          <dgm:dir/>
          <dgm:resizeHandles val="exact"/>
        </dgm:presLayoutVars>
      </dgm:prSet>
      <dgm:spPr/>
    </dgm:pt>
    <dgm:pt modelId="{1B567397-5369-4B73-91A5-F0DBB06808FD}" type="pres">
      <dgm:prSet presAssocID="{2356B8FF-12F1-45DD-BE91-2DBE66A23158}" presName="compNode" presStyleCnt="0"/>
      <dgm:spPr/>
    </dgm:pt>
    <dgm:pt modelId="{00E087EA-D9AB-4743-A7D5-CA376114E0B0}" type="pres">
      <dgm:prSet presAssocID="{2356B8FF-12F1-45DD-BE91-2DBE66A23158}" presName="bgRect" presStyleLbl="bgShp" presStyleIdx="0" presStyleCnt="3"/>
      <dgm:spPr/>
    </dgm:pt>
    <dgm:pt modelId="{3B48DE93-1A50-45C9-BC46-D9ED873D44B4}" type="pres">
      <dgm:prSet presAssocID="{2356B8FF-12F1-45DD-BE91-2DBE66A2315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ula de clases"/>
        </a:ext>
      </dgm:extLst>
    </dgm:pt>
    <dgm:pt modelId="{6EE9D67E-4A54-4AC2-ADA1-BCB23AD20A38}" type="pres">
      <dgm:prSet presAssocID="{2356B8FF-12F1-45DD-BE91-2DBE66A23158}" presName="spaceRect" presStyleCnt="0"/>
      <dgm:spPr/>
    </dgm:pt>
    <dgm:pt modelId="{0095BF47-F1F4-468F-AD2C-A22BFACCE0FF}" type="pres">
      <dgm:prSet presAssocID="{2356B8FF-12F1-45DD-BE91-2DBE66A23158}" presName="parTx" presStyleLbl="revTx" presStyleIdx="0" presStyleCnt="3">
        <dgm:presLayoutVars>
          <dgm:chMax val="0"/>
          <dgm:chPref val="0"/>
        </dgm:presLayoutVars>
      </dgm:prSet>
      <dgm:spPr/>
    </dgm:pt>
    <dgm:pt modelId="{ED923EF6-1A4B-4286-93B6-348DCA421C4F}" type="pres">
      <dgm:prSet presAssocID="{F811B8DF-54AE-4F12-A9D9-0B2B296226EB}" presName="sibTrans" presStyleCnt="0"/>
      <dgm:spPr/>
    </dgm:pt>
    <dgm:pt modelId="{D2891F1C-2BB8-46CB-8F2A-3B93C499E0F4}" type="pres">
      <dgm:prSet presAssocID="{EC006919-A64D-48C7-A367-907D64F900EA}" presName="compNode" presStyleCnt="0"/>
      <dgm:spPr/>
    </dgm:pt>
    <dgm:pt modelId="{EB0E1C8D-2A96-4A15-BF83-B6DD88B40AC8}" type="pres">
      <dgm:prSet presAssocID="{EC006919-A64D-48C7-A367-907D64F900EA}" presName="bgRect" presStyleLbl="bgShp" presStyleIdx="1" presStyleCnt="3"/>
      <dgm:spPr/>
    </dgm:pt>
    <dgm:pt modelId="{E0102A97-FEE0-4D61-82E8-A6C5CCE99C26}" type="pres">
      <dgm:prSet presAssocID="{EC006919-A64D-48C7-A367-907D64F900E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FD912FA1-E1E3-4590-A4E2-4ADBA9D657D1}" type="pres">
      <dgm:prSet presAssocID="{EC006919-A64D-48C7-A367-907D64F900EA}" presName="spaceRect" presStyleCnt="0"/>
      <dgm:spPr/>
    </dgm:pt>
    <dgm:pt modelId="{E9B59BCF-C9CB-4723-8EF6-0C8B19CB0B2B}" type="pres">
      <dgm:prSet presAssocID="{EC006919-A64D-48C7-A367-907D64F900EA}" presName="parTx" presStyleLbl="revTx" presStyleIdx="1" presStyleCnt="3">
        <dgm:presLayoutVars>
          <dgm:chMax val="0"/>
          <dgm:chPref val="0"/>
        </dgm:presLayoutVars>
      </dgm:prSet>
      <dgm:spPr/>
    </dgm:pt>
    <dgm:pt modelId="{BD49FABE-0110-49CA-A416-83DDC1BEB90E}" type="pres">
      <dgm:prSet presAssocID="{957C8355-89E7-43E5-AAF7-C6E46DEAEF40}" presName="sibTrans" presStyleCnt="0"/>
      <dgm:spPr/>
    </dgm:pt>
    <dgm:pt modelId="{4E47E13B-B364-48CD-AF0F-C6096249ECAD}" type="pres">
      <dgm:prSet presAssocID="{05D0062E-2EB6-444B-80E6-9EA1DF241847}" presName="compNode" presStyleCnt="0"/>
      <dgm:spPr/>
    </dgm:pt>
    <dgm:pt modelId="{FE9859AA-A114-41E3-96AE-E9AE4991F724}" type="pres">
      <dgm:prSet presAssocID="{05D0062E-2EB6-444B-80E6-9EA1DF241847}" presName="bgRect" presStyleLbl="bgShp" presStyleIdx="2" presStyleCnt="3"/>
      <dgm:spPr/>
    </dgm:pt>
    <dgm:pt modelId="{17D12F35-B48E-4910-9ABC-78A3C89B2577}" type="pres">
      <dgm:prSet presAssocID="{05D0062E-2EB6-444B-80E6-9EA1DF24184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entro educativo"/>
        </a:ext>
      </dgm:extLst>
    </dgm:pt>
    <dgm:pt modelId="{C9D5F89E-6048-4A73-9C9D-0A3ABB09CC60}" type="pres">
      <dgm:prSet presAssocID="{05D0062E-2EB6-444B-80E6-9EA1DF241847}" presName="spaceRect" presStyleCnt="0"/>
      <dgm:spPr/>
    </dgm:pt>
    <dgm:pt modelId="{B0B72919-C95D-4C24-86F6-531E62FDAE94}" type="pres">
      <dgm:prSet presAssocID="{05D0062E-2EB6-444B-80E6-9EA1DF241847}" presName="parTx" presStyleLbl="revTx" presStyleIdx="2" presStyleCnt="3">
        <dgm:presLayoutVars>
          <dgm:chMax val="0"/>
          <dgm:chPref val="0"/>
        </dgm:presLayoutVars>
      </dgm:prSet>
      <dgm:spPr/>
    </dgm:pt>
  </dgm:ptLst>
  <dgm:cxnLst>
    <dgm:cxn modelId="{8F168818-2C6D-4AA9-97DE-C01542796B89}" type="presOf" srcId="{EC006919-A64D-48C7-A367-907D64F900EA}" destId="{E9B59BCF-C9CB-4723-8EF6-0C8B19CB0B2B}" srcOrd="0" destOrd="0" presId="urn:microsoft.com/office/officeart/2018/2/layout/IconVerticalSolidList"/>
    <dgm:cxn modelId="{3B796295-F5E1-4A74-894C-596D920A18CE}" srcId="{F6B094EE-1A66-4978-9706-E02F574C49D1}" destId="{EC006919-A64D-48C7-A367-907D64F900EA}" srcOrd="1" destOrd="0" parTransId="{2E2FAEDB-266E-43F2-B68F-E1194ED94A7A}" sibTransId="{957C8355-89E7-43E5-AAF7-C6E46DEAEF40}"/>
    <dgm:cxn modelId="{F113CB96-FE72-4694-ADBA-648475F6CCC3}" type="presOf" srcId="{2356B8FF-12F1-45DD-BE91-2DBE66A23158}" destId="{0095BF47-F1F4-468F-AD2C-A22BFACCE0FF}" srcOrd="0" destOrd="0" presId="urn:microsoft.com/office/officeart/2018/2/layout/IconVerticalSolidList"/>
    <dgm:cxn modelId="{FF05189E-E924-4B07-8A20-A185F44A2279}" srcId="{F6B094EE-1A66-4978-9706-E02F574C49D1}" destId="{2356B8FF-12F1-45DD-BE91-2DBE66A23158}" srcOrd="0" destOrd="0" parTransId="{02CB042A-B5FF-4AAB-AAA9-EBE9B1F727C9}" sibTransId="{F811B8DF-54AE-4F12-A9D9-0B2B296226EB}"/>
    <dgm:cxn modelId="{A890CDBD-FCD9-4839-BAB9-C34D312BE5D7}" type="presOf" srcId="{F6B094EE-1A66-4978-9706-E02F574C49D1}" destId="{671A18A5-888E-4BC1-B0C1-30BD2425FC3C}" srcOrd="0" destOrd="0" presId="urn:microsoft.com/office/officeart/2018/2/layout/IconVerticalSolidList"/>
    <dgm:cxn modelId="{791AA0C6-B355-4E1C-9D66-3ABC204CAB69}" type="presOf" srcId="{05D0062E-2EB6-444B-80E6-9EA1DF241847}" destId="{B0B72919-C95D-4C24-86F6-531E62FDAE94}" srcOrd="0" destOrd="0" presId="urn:microsoft.com/office/officeart/2018/2/layout/IconVerticalSolidList"/>
    <dgm:cxn modelId="{C1D119F9-7CC4-492A-AD1C-AA2A472334DF}" srcId="{F6B094EE-1A66-4978-9706-E02F574C49D1}" destId="{05D0062E-2EB6-444B-80E6-9EA1DF241847}" srcOrd="2" destOrd="0" parTransId="{F43DC2E8-46C2-419F-9C12-FD7F4A652788}" sibTransId="{78398252-14CF-4192-ABC4-3C15478624CA}"/>
    <dgm:cxn modelId="{54E3569C-A46E-4E96-A02A-FD8A9DFB313F}" type="presParOf" srcId="{671A18A5-888E-4BC1-B0C1-30BD2425FC3C}" destId="{1B567397-5369-4B73-91A5-F0DBB06808FD}" srcOrd="0" destOrd="0" presId="urn:microsoft.com/office/officeart/2018/2/layout/IconVerticalSolidList"/>
    <dgm:cxn modelId="{190E4A47-03E5-4B44-833E-5DDE3DCE9F94}" type="presParOf" srcId="{1B567397-5369-4B73-91A5-F0DBB06808FD}" destId="{00E087EA-D9AB-4743-A7D5-CA376114E0B0}" srcOrd="0" destOrd="0" presId="urn:microsoft.com/office/officeart/2018/2/layout/IconVerticalSolidList"/>
    <dgm:cxn modelId="{C4C201A1-A0C0-4415-892E-9E6FC495585C}" type="presParOf" srcId="{1B567397-5369-4B73-91A5-F0DBB06808FD}" destId="{3B48DE93-1A50-45C9-BC46-D9ED873D44B4}" srcOrd="1" destOrd="0" presId="urn:microsoft.com/office/officeart/2018/2/layout/IconVerticalSolidList"/>
    <dgm:cxn modelId="{7E411DE6-C7F6-42D2-BC37-0E87393426BF}" type="presParOf" srcId="{1B567397-5369-4B73-91A5-F0DBB06808FD}" destId="{6EE9D67E-4A54-4AC2-ADA1-BCB23AD20A38}" srcOrd="2" destOrd="0" presId="urn:microsoft.com/office/officeart/2018/2/layout/IconVerticalSolidList"/>
    <dgm:cxn modelId="{A9E94A70-3AE5-4A9E-BC15-6526286A3024}" type="presParOf" srcId="{1B567397-5369-4B73-91A5-F0DBB06808FD}" destId="{0095BF47-F1F4-468F-AD2C-A22BFACCE0FF}" srcOrd="3" destOrd="0" presId="urn:microsoft.com/office/officeart/2018/2/layout/IconVerticalSolidList"/>
    <dgm:cxn modelId="{20E73C1F-0FD9-42B3-B5C5-6A67BF3F6A53}" type="presParOf" srcId="{671A18A5-888E-4BC1-B0C1-30BD2425FC3C}" destId="{ED923EF6-1A4B-4286-93B6-348DCA421C4F}" srcOrd="1" destOrd="0" presId="urn:microsoft.com/office/officeart/2018/2/layout/IconVerticalSolidList"/>
    <dgm:cxn modelId="{861897DB-8353-4F2A-A496-EC9C51456D61}" type="presParOf" srcId="{671A18A5-888E-4BC1-B0C1-30BD2425FC3C}" destId="{D2891F1C-2BB8-46CB-8F2A-3B93C499E0F4}" srcOrd="2" destOrd="0" presId="urn:microsoft.com/office/officeart/2018/2/layout/IconVerticalSolidList"/>
    <dgm:cxn modelId="{AEFF90D2-2634-4E88-8D28-3645ABE5254A}" type="presParOf" srcId="{D2891F1C-2BB8-46CB-8F2A-3B93C499E0F4}" destId="{EB0E1C8D-2A96-4A15-BF83-B6DD88B40AC8}" srcOrd="0" destOrd="0" presId="urn:microsoft.com/office/officeart/2018/2/layout/IconVerticalSolidList"/>
    <dgm:cxn modelId="{6B921D26-7118-4A0E-BD84-D521E63F5B72}" type="presParOf" srcId="{D2891F1C-2BB8-46CB-8F2A-3B93C499E0F4}" destId="{E0102A97-FEE0-4D61-82E8-A6C5CCE99C26}" srcOrd="1" destOrd="0" presId="urn:microsoft.com/office/officeart/2018/2/layout/IconVerticalSolidList"/>
    <dgm:cxn modelId="{FFFD9464-C46C-4BF9-946D-F426376EE54F}" type="presParOf" srcId="{D2891F1C-2BB8-46CB-8F2A-3B93C499E0F4}" destId="{FD912FA1-E1E3-4590-A4E2-4ADBA9D657D1}" srcOrd="2" destOrd="0" presId="urn:microsoft.com/office/officeart/2018/2/layout/IconVerticalSolidList"/>
    <dgm:cxn modelId="{327DF17B-3F80-4A29-BF9B-33275DEF50C5}" type="presParOf" srcId="{D2891F1C-2BB8-46CB-8F2A-3B93C499E0F4}" destId="{E9B59BCF-C9CB-4723-8EF6-0C8B19CB0B2B}" srcOrd="3" destOrd="0" presId="urn:microsoft.com/office/officeart/2018/2/layout/IconVerticalSolidList"/>
    <dgm:cxn modelId="{80DD5D26-77E0-4F11-B239-C07C3D4C71FC}" type="presParOf" srcId="{671A18A5-888E-4BC1-B0C1-30BD2425FC3C}" destId="{BD49FABE-0110-49CA-A416-83DDC1BEB90E}" srcOrd="3" destOrd="0" presId="urn:microsoft.com/office/officeart/2018/2/layout/IconVerticalSolidList"/>
    <dgm:cxn modelId="{8B76FCD8-80C4-4CC0-B5F5-FFF15B535AC3}" type="presParOf" srcId="{671A18A5-888E-4BC1-B0C1-30BD2425FC3C}" destId="{4E47E13B-B364-48CD-AF0F-C6096249ECAD}" srcOrd="4" destOrd="0" presId="urn:microsoft.com/office/officeart/2018/2/layout/IconVerticalSolidList"/>
    <dgm:cxn modelId="{7F7367B8-48A9-4CEC-B425-EDA121AFC2E4}" type="presParOf" srcId="{4E47E13B-B364-48CD-AF0F-C6096249ECAD}" destId="{FE9859AA-A114-41E3-96AE-E9AE4991F724}" srcOrd="0" destOrd="0" presId="urn:microsoft.com/office/officeart/2018/2/layout/IconVerticalSolidList"/>
    <dgm:cxn modelId="{2E80ABA6-08AA-4F39-8A7F-64A4185F0AD3}" type="presParOf" srcId="{4E47E13B-B364-48CD-AF0F-C6096249ECAD}" destId="{17D12F35-B48E-4910-9ABC-78A3C89B2577}" srcOrd="1" destOrd="0" presId="urn:microsoft.com/office/officeart/2018/2/layout/IconVerticalSolidList"/>
    <dgm:cxn modelId="{BFB39128-3293-4DAA-90F4-26DCEAF61578}" type="presParOf" srcId="{4E47E13B-B364-48CD-AF0F-C6096249ECAD}" destId="{C9D5F89E-6048-4A73-9C9D-0A3ABB09CC60}" srcOrd="2" destOrd="0" presId="urn:microsoft.com/office/officeart/2018/2/layout/IconVerticalSolidList"/>
    <dgm:cxn modelId="{57E4418E-23C7-4DB5-98B4-0D3EE75EDD86}" type="presParOf" srcId="{4E47E13B-B364-48CD-AF0F-C6096249ECAD}" destId="{B0B72919-C95D-4C24-86F6-531E62FDAE9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82835F-D4D9-45B4-AA19-7B4CE18D2B6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CA63AE6-B8B3-4D3D-B353-CAA379CBE7A6}">
      <dgm:prSet custT="1"/>
      <dgm:spPr/>
      <dgm:t>
        <a:bodyPr/>
        <a:lstStyle/>
        <a:p>
          <a:r>
            <a:rPr lang="es-CL" sz="1800" b="1" i="0" baseline="0"/>
            <a:t>No olvidar</a:t>
          </a:r>
          <a:endParaRPr lang="en-US" sz="1800"/>
        </a:p>
      </dgm:t>
    </dgm:pt>
    <dgm:pt modelId="{2D54B5CD-BF0F-40FA-8EC3-FC69E235D41C}" type="parTrans" cxnId="{C0925391-44B7-49F3-AB57-6A99E5108C35}">
      <dgm:prSet/>
      <dgm:spPr/>
      <dgm:t>
        <a:bodyPr/>
        <a:lstStyle/>
        <a:p>
          <a:endParaRPr lang="en-US" sz="1800"/>
        </a:p>
      </dgm:t>
    </dgm:pt>
    <dgm:pt modelId="{C5360438-EF06-4BD5-8128-0B788867DAC7}" type="sibTrans" cxnId="{C0925391-44B7-49F3-AB57-6A99E5108C35}">
      <dgm:prSet/>
      <dgm:spPr/>
      <dgm:t>
        <a:bodyPr/>
        <a:lstStyle/>
        <a:p>
          <a:endParaRPr lang="en-US" sz="1800"/>
        </a:p>
      </dgm:t>
    </dgm:pt>
    <dgm:pt modelId="{C63E60B6-F0FB-42B4-B49F-9D4373D986B3}">
      <dgm:prSet custT="1"/>
      <dgm:spPr/>
      <dgm:t>
        <a:bodyPr/>
        <a:lstStyle/>
        <a:p>
          <a:r>
            <a:rPr lang="es-ES" sz="1800" b="0" i="0" baseline="0" dirty="0"/>
            <a:t>Reducir la evaluación y su potencial riqueza como fuente de información a una nota o a un número es desaprovechar la oportunidad de apreciar los logros y ámbitos de mejora de nuestros estudiantes.</a:t>
          </a:r>
          <a:endParaRPr lang="en-US" sz="1800" dirty="0"/>
        </a:p>
      </dgm:t>
    </dgm:pt>
    <dgm:pt modelId="{128BA182-6E72-4A46-89BC-D3410140A02F}" type="parTrans" cxnId="{109E3844-E2AD-4E11-B278-1E0456157F8C}">
      <dgm:prSet/>
      <dgm:spPr/>
      <dgm:t>
        <a:bodyPr/>
        <a:lstStyle/>
        <a:p>
          <a:endParaRPr lang="en-US" sz="1800"/>
        </a:p>
      </dgm:t>
    </dgm:pt>
    <dgm:pt modelId="{FBF97200-3700-4DA8-9C3B-662D310077A7}" type="sibTrans" cxnId="{109E3844-E2AD-4E11-B278-1E0456157F8C}">
      <dgm:prSet/>
      <dgm:spPr/>
      <dgm:t>
        <a:bodyPr/>
        <a:lstStyle/>
        <a:p>
          <a:endParaRPr lang="en-US" sz="1800"/>
        </a:p>
      </dgm:t>
    </dgm:pt>
    <dgm:pt modelId="{360EBD4D-5768-4A6B-B52C-3C4DA6A5D9B9}">
      <dgm:prSet custT="1"/>
      <dgm:spPr/>
      <dgm:t>
        <a:bodyPr/>
        <a:lstStyle/>
        <a:p>
          <a:r>
            <a:rPr lang="es-ES" sz="1800" b="0" i="0" baseline="0"/>
            <a:t>Buenas evaluaciones pueden ser nuestro “aliado” al momento de implementar el proceso de enseñanza aprendizaje:</a:t>
          </a:r>
          <a:endParaRPr lang="en-US" sz="1800"/>
        </a:p>
      </dgm:t>
    </dgm:pt>
    <dgm:pt modelId="{B9F0B2DC-1A2B-470C-8CB3-919B0606289F}" type="parTrans" cxnId="{E09131B7-5F1D-432D-9B04-ECCD6F7B0B96}">
      <dgm:prSet/>
      <dgm:spPr/>
      <dgm:t>
        <a:bodyPr/>
        <a:lstStyle/>
        <a:p>
          <a:endParaRPr lang="en-US" sz="1800"/>
        </a:p>
      </dgm:t>
    </dgm:pt>
    <dgm:pt modelId="{28950E22-FF9E-4673-865A-9FD06125E04E}" type="sibTrans" cxnId="{E09131B7-5F1D-432D-9B04-ECCD6F7B0B96}">
      <dgm:prSet/>
      <dgm:spPr/>
      <dgm:t>
        <a:bodyPr/>
        <a:lstStyle/>
        <a:p>
          <a:endParaRPr lang="en-US" sz="1800"/>
        </a:p>
      </dgm:t>
    </dgm:pt>
    <dgm:pt modelId="{1D63C804-2ABD-4E88-8A93-DB338B9E29F7}">
      <dgm:prSet custT="1"/>
      <dgm:spPr/>
      <dgm:t>
        <a:bodyPr/>
        <a:lstStyle/>
        <a:p>
          <a:r>
            <a:rPr lang="es-ES" sz="1800" b="0" i="0" baseline="0"/>
            <a:t>La información que la evaluación nos entrega acerca de cuánto han aprendido nuestros estudiantes y qué les falta por aprender, es tener un foco que ilumina el </a:t>
          </a:r>
          <a:r>
            <a:rPr lang="es-CL" sz="1800" b="0" i="0" baseline="0"/>
            <a:t>proceso.</a:t>
          </a:r>
          <a:endParaRPr lang="en-US" sz="1800"/>
        </a:p>
      </dgm:t>
    </dgm:pt>
    <dgm:pt modelId="{F93CA2E9-D3AF-49CD-B598-B7BF8561F4CB}" type="parTrans" cxnId="{4579035B-B07C-434E-A865-EB8DCC4C1B83}">
      <dgm:prSet/>
      <dgm:spPr/>
      <dgm:t>
        <a:bodyPr/>
        <a:lstStyle/>
        <a:p>
          <a:endParaRPr lang="en-US" sz="1800"/>
        </a:p>
      </dgm:t>
    </dgm:pt>
    <dgm:pt modelId="{66F02331-E20D-472A-893B-9C8713264214}" type="sibTrans" cxnId="{4579035B-B07C-434E-A865-EB8DCC4C1B83}">
      <dgm:prSet/>
      <dgm:spPr/>
      <dgm:t>
        <a:bodyPr/>
        <a:lstStyle/>
        <a:p>
          <a:endParaRPr lang="en-US" sz="1800"/>
        </a:p>
      </dgm:t>
    </dgm:pt>
    <dgm:pt modelId="{15105E7D-2330-4725-AF31-EA4D3F696CCC}" type="pres">
      <dgm:prSet presAssocID="{3F82835F-D4D9-45B4-AA19-7B4CE18D2B6D}" presName="root" presStyleCnt="0">
        <dgm:presLayoutVars>
          <dgm:dir/>
          <dgm:resizeHandles val="exact"/>
        </dgm:presLayoutVars>
      </dgm:prSet>
      <dgm:spPr/>
    </dgm:pt>
    <dgm:pt modelId="{E8BDA8A5-675C-4E28-B904-530D1F009D28}" type="pres">
      <dgm:prSet presAssocID="{BCA63AE6-B8B3-4D3D-B353-CAA379CBE7A6}" presName="compNode" presStyleCnt="0"/>
      <dgm:spPr/>
    </dgm:pt>
    <dgm:pt modelId="{1EB28E66-4D26-4683-98A8-4B3F21079A6B}" type="pres">
      <dgm:prSet presAssocID="{BCA63AE6-B8B3-4D3D-B353-CAA379CBE7A6}" presName="bgRect" presStyleLbl="bgShp" presStyleIdx="0" presStyleCnt="4"/>
      <dgm:spPr/>
    </dgm:pt>
    <dgm:pt modelId="{49FAB75D-2C8F-4070-8848-F093F1462F02}" type="pres">
      <dgm:prSet presAssocID="{BCA63AE6-B8B3-4D3D-B353-CAA379CBE7A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o sign"/>
        </a:ext>
      </dgm:extLst>
    </dgm:pt>
    <dgm:pt modelId="{7DD9C74B-55C9-424F-9115-D047FB5C48A9}" type="pres">
      <dgm:prSet presAssocID="{BCA63AE6-B8B3-4D3D-B353-CAA379CBE7A6}" presName="spaceRect" presStyleCnt="0"/>
      <dgm:spPr/>
    </dgm:pt>
    <dgm:pt modelId="{D3A1A171-7D8F-4CB7-B845-0BD64F1107DB}" type="pres">
      <dgm:prSet presAssocID="{BCA63AE6-B8B3-4D3D-B353-CAA379CBE7A6}" presName="parTx" presStyleLbl="revTx" presStyleIdx="0" presStyleCnt="4">
        <dgm:presLayoutVars>
          <dgm:chMax val="0"/>
          <dgm:chPref val="0"/>
        </dgm:presLayoutVars>
      </dgm:prSet>
      <dgm:spPr/>
    </dgm:pt>
    <dgm:pt modelId="{52272F27-5946-496A-BD16-08BA6CDD3333}" type="pres">
      <dgm:prSet presAssocID="{C5360438-EF06-4BD5-8128-0B788867DAC7}" presName="sibTrans" presStyleCnt="0"/>
      <dgm:spPr/>
    </dgm:pt>
    <dgm:pt modelId="{BB75C9D4-CB7D-4345-92A2-CC852E0D8F99}" type="pres">
      <dgm:prSet presAssocID="{C63E60B6-F0FB-42B4-B49F-9D4373D986B3}" presName="compNode" presStyleCnt="0"/>
      <dgm:spPr/>
    </dgm:pt>
    <dgm:pt modelId="{47F0A953-28A5-4985-A5CF-E7339FA81B96}" type="pres">
      <dgm:prSet presAssocID="{C63E60B6-F0FB-42B4-B49F-9D4373D986B3}" presName="bgRect" presStyleLbl="bgShp" presStyleIdx="1" presStyleCnt="4"/>
      <dgm:spPr/>
    </dgm:pt>
    <dgm:pt modelId="{2D9F2D9E-90EB-47B9-918A-ED049B96EFDC}" type="pres">
      <dgm:prSet presAssocID="{C63E60B6-F0FB-42B4-B49F-9D4373D986B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ca de verificación"/>
        </a:ext>
      </dgm:extLst>
    </dgm:pt>
    <dgm:pt modelId="{021E6B50-9360-4042-80F9-163D4F768646}" type="pres">
      <dgm:prSet presAssocID="{C63E60B6-F0FB-42B4-B49F-9D4373D986B3}" presName="spaceRect" presStyleCnt="0"/>
      <dgm:spPr/>
    </dgm:pt>
    <dgm:pt modelId="{4C4C0EFE-607A-4ED2-AEE2-49169F3021D9}" type="pres">
      <dgm:prSet presAssocID="{C63E60B6-F0FB-42B4-B49F-9D4373D986B3}" presName="parTx" presStyleLbl="revTx" presStyleIdx="1" presStyleCnt="4">
        <dgm:presLayoutVars>
          <dgm:chMax val="0"/>
          <dgm:chPref val="0"/>
        </dgm:presLayoutVars>
      </dgm:prSet>
      <dgm:spPr/>
    </dgm:pt>
    <dgm:pt modelId="{AA0A6E88-BD17-4462-B62A-7C32205D7A55}" type="pres">
      <dgm:prSet presAssocID="{FBF97200-3700-4DA8-9C3B-662D310077A7}" presName="sibTrans" presStyleCnt="0"/>
      <dgm:spPr/>
    </dgm:pt>
    <dgm:pt modelId="{52BBDD60-7160-41CB-9FBB-20A5E938260B}" type="pres">
      <dgm:prSet presAssocID="{360EBD4D-5768-4A6B-B52C-3C4DA6A5D9B9}" presName="compNode" presStyleCnt="0"/>
      <dgm:spPr/>
    </dgm:pt>
    <dgm:pt modelId="{F5C2489A-92DC-4ADD-A1FD-5090C06F8B82}" type="pres">
      <dgm:prSet presAssocID="{360EBD4D-5768-4A6B-B52C-3C4DA6A5D9B9}" presName="bgRect" presStyleLbl="bgShp" presStyleIdx="2" presStyleCnt="4"/>
      <dgm:spPr/>
    </dgm:pt>
    <dgm:pt modelId="{73F8ED21-9844-4C5F-A206-E2170DC42212}" type="pres">
      <dgm:prSet presAssocID="{360EBD4D-5768-4A6B-B52C-3C4DA6A5D9B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pretón de manos"/>
        </a:ext>
      </dgm:extLst>
    </dgm:pt>
    <dgm:pt modelId="{8981930F-0247-46AA-BF7E-8C00B19049D6}" type="pres">
      <dgm:prSet presAssocID="{360EBD4D-5768-4A6B-B52C-3C4DA6A5D9B9}" presName="spaceRect" presStyleCnt="0"/>
      <dgm:spPr/>
    </dgm:pt>
    <dgm:pt modelId="{0B781402-6F6D-4AF1-AA2D-5012330C2D41}" type="pres">
      <dgm:prSet presAssocID="{360EBD4D-5768-4A6B-B52C-3C4DA6A5D9B9}" presName="parTx" presStyleLbl="revTx" presStyleIdx="2" presStyleCnt="4">
        <dgm:presLayoutVars>
          <dgm:chMax val="0"/>
          <dgm:chPref val="0"/>
        </dgm:presLayoutVars>
      </dgm:prSet>
      <dgm:spPr/>
    </dgm:pt>
    <dgm:pt modelId="{7916ED5C-E2E5-4276-9B7A-87B102ACAE50}" type="pres">
      <dgm:prSet presAssocID="{28950E22-FF9E-4673-865A-9FD06125E04E}" presName="sibTrans" presStyleCnt="0"/>
      <dgm:spPr/>
    </dgm:pt>
    <dgm:pt modelId="{FF7BDEFE-1255-4F69-BCC5-3FAD67E7FCCF}" type="pres">
      <dgm:prSet presAssocID="{1D63C804-2ABD-4E88-8A93-DB338B9E29F7}" presName="compNode" presStyleCnt="0"/>
      <dgm:spPr/>
    </dgm:pt>
    <dgm:pt modelId="{1B4794F6-1906-4D61-A2A0-F3A80CA7BA23}" type="pres">
      <dgm:prSet presAssocID="{1D63C804-2ABD-4E88-8A93-DB338B9E29F7}" presName="bgRect" presStyleLbl="bgShp" presStyleIdx="3" presStyleCnt="4"/>
      <dgm:spPr/>
    </dgm:pt>
    <dgm:pt modelId="{99A1A338-0D0E-42B6-93F4-53A34A3FB92A}" type="pres">
      <dgm:prSet presAssocID="{1D63C804-2ABD-4E88-8A93-DB338B9E29F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D5614B84-1AC7-4B81-B528-804FCA6DCE80}" type="pres">
      <dgm:prSet presAssocID="{1D63C804-2ABD-4E88-8A93-DB338B9E29F7}" presName="spaceRect" presStyleCnt="0"/>
      <dgm:spPr/>
    </dgm:pt>
    <dgm:pt modelId="{90556AAD-81E4-440A-90AA-88A5C5A102E6}" type="pres">
      <dgm:prSet presAssocID="{1D63C804-2ABD-4E88-8A93-DB338B9E29F7}" presName="parTx" presStyleLbl="revTx" presStyleIdx="3" presStyleCnt="4">
        <dgm:presLayoutVars>
          <dgm:chMax val="0"/>
          <dgm:chPref val="0"/>
        </dgm:presLayoutVars>
      </dgm:prSet>
      <dgm:spPr/>
    </dgm:pt>
  </dgm:ptLst>
  <dgm:cxnLst>
    <dgm:cxn modelId="{CA39AB3D-5A7E-4FBA-978C-BBEA17D1DDFC}" type="presOf" srcId="{1D63C804-2ABD-4E88-8A93-DB338B9E29F7}" destId="{90556AAD-81E4-440A-90AA-88A5C5A102E6}" srcOrd="0" destOrd="0" presId="urn:microsoft.com/office/officeart/2018/2/layout/IconVerticalSolidList"/>
    <dgm:cxn modelId="{4579035B-B07C-434E-A865-EB8DCC4C1B83}" srcId="{3F82835F-D4D9-45B4-AA19-7B4CE18D2B6D}" destId="{1D63C804-2ABD-4E88-8A93-DB338B9E29F7}" srcOrd="3" destOrd="0" parTransId="{F93CA2E9-D3AF-49CD-B598-B7BF8561F4CB}" sibTransId="{66F02331-E20D-472A-893B-9C8713264214}"/>
    <dgm:cxn modelId="{109E3844-E2AD-4E11-B278-1E0456157F8C}" srcId="{3F82835F-D4D9-45B4-AA19-7B4CE18D2B6D}" destId="{C63E60B6-F0FB-42B4-B49F-9D4373D986B3}" srcOrd="1" destOrd="0" parTransId="{128BA182-6E72-4A46-89BC-D3410140A02F}" sibTransId="{FBF97200-3700-4DA8-9C3B-662D310077A7}"/>
    <dgm:cxn modelId="{C0925391-44B7-49F3-AB57-6A99E5108C35}" srcId="{3F82835F-D4D9-45B4-AA19-7B4CE18D2B6D}" destId="{BCA63AE6-B8B3-4D3D-B353-CAA379CBE7A6}" srcOrd="0" destOrd="0" parTransId="{2D54B5CD-BF0F-40FA-8EC3-FC69E235D41C}" sibTransId="{C5360438-EF06-4BD5-8128-0B788867DAC7}"/>
    <dgm:cxn modelId="{E09131B7-5F1D-432D-9B04-ECCD6F7B0B96}" srcId="{3F82835F-D4D9-45B4-AA19-7B4CE18D2B6D}" destId="{360EBD4D-5768-4A6B-B52C-3C4DA6A5D9B9}" srcOrd="2" destOrd="0" parTransId="{B9F0B2DC-1A2B-470C-8CB3-919B0606289F}" sibTransId="{28950E22-FF9E-4673-865A-9FD06125E04E}"/>
    <dgm:cxn modelId="{837A8DC8-2BB9-446E-85FE-607E6307AB74}" type="presOf" srcId="{3F82835F-D4D9-45B4-AA19-7B4CE18D2B6D}" destId="{15105E7D-2330-4725-AF31-EA4D3F696CCC}" srcOrd="0" destOrd="0" presId="urn:microsoft.com/office/officeart/2018/2/layout/IconVerticalSolidList"/>
    <dgm:cxn modelId="{C33CEAC8-7EE6-4CB3-AB74-0521795F126A}" type="presOf" srcId="{C63E60B6-F0FB-42B4-B49F-9D4373D986B3}" destId="{4C4C0EFE-607A-4ED2-AEE2-49169F3021D9}" srcOrd="0" destOrd="0" presId="urn:microsoft.com/office/officeart/2018/2/layout/IconVerticalSolidList"/>
    <dgm:cxn modelId="{B4AA27D9-63D5-4307-8141-5C84A2335C59}" type="presOf" srcId="{BCA63AE6-B8B3-4D3D-B353-CAA379CBE7A6}" destId="{D3A1A171-7D8F-4CB7-B845-0BD64F1107DB}" srcOrd="0" destOrd="0" presId="urn:microsoft.com/office/officeart/2018/2/layout/IconVerticalSolidList"/>
    <dgm:cxn modelId="{0F84BAFD-0B09-45D8-854D-80097F5A9161}" type="presOf" srcId="{360EBD4D-5768-4A6B-B52C-3C4DA6A5D9B9}" destId="{0B781402-6F6D-4AF1-AA2D-5012330C2D41}" srcOrd="0" destOrd="0" presId="urn:microsoft.com/office/officeart/2018/2/layout/IconVerticalSolidList"/>
    <dgm:cxn modelId="{2A0D9D2F-2A0F-4EA7-9E0F-C59913086A9A}" type="presParOf" srcId="{15105E7D-2330-4725-AF31-EA4D3F696CCC}" destId="{E8BDA8A5-675C-4E28-B904-530D1F009D28}" srcOrd="0" destOrd="0" presId="urn:microsoft.com/office/officeart/2018/2/layout/IconVerticalSolidList"/>
    <dgm:cxn modelId="{B42B7B70-4B05-4858-9E0E-C633BA12D92B}" type="presParOf" srcId="{E8BDA8A5-675C-4E28-B904-530D1F009D28}" destId="{1EB28E66-4D26-4683-98A8-4B3F21079A6B}" srcOrd="0" destOrd="0" presId="urn:microsoft.com/office/officeart/2018/2/layout/IconVerticalSolidList"/>
    <dgm:cxn modelId="{053E7251-D631-41DC-BCA2-CFAE21D7805C}" type="presParOf" srcId="{E8BDA8A5-675C-4E28-B904-530D1F009D28}" destId="{49FAB75D-2C8F-4070-8848-F093F1462F02}" srcOrd="1" destOrd="0" presId="urn:microsoft.com/office/officeart/2018/2/layout/IconVerticalSolidList"/>
    <dgm:cxn modelId="{6D92E4EA-6E51-47E5-BAA2-EAE6436652B0}" type="presParOf" srcId="{E8BDA8A5-675C-4E28-B904-530D1F009D28}" destId="{7DD9C74B-55C9-424F-9115-D047FB5C48A9}" srcOrd="2" destOrd="0" presId="urn:microsoft.com/office/officeart/2018/2/layout/IconVerticalSolidList"/>
    <dgm:cxn modelId="{5522737A-5C0C-4A5A-B61C-A7EABC5B47F1}" type="presParOf" srcId="{E8BDA8A5-675C-4E28-B904-530D1F009D28}" destId="{D3A1A171-7D8F-4CB7-B845-0BD64F1107DB}" srcOrd="3" destOrd="0" presId="urn:microsoft.com/office/officeart/2018/2/layout/IconVerticalSolidList"/>
    <dgm:cxn modelId="{268628A0-D692-4A44-AF58-ED86220D9064}" type="presParOf" srcId="{15105E7D-2330-4725-AF31-EA4D3F696CCC}" destId="{52272F27-5946-496A-BD16-08BA6CDD3333}" srcOrd="1" destOrd="0" presId="urn:microsoft.com/office/officeart/2018/2/layout/IconVerticalSolidList"/>
    <dgm:cxn modelId="{AFC373EC-EDFA-4DA1-8F65-42EFE19185DC}" type="presParOf" srcId="{15105E7D-2330-4725-AF31-EA4D3F696CCC}" destId="{BB75C9D4-CB7D-4345-92A2-CC852E0D8F99}" srcOrd="2" destOrd="0" presId="urn:microsoft.com/office/officeart/2018/2/layout/IconVerticalSolidList"/>
    <dgm:cxn modelId="{7F805356-714A-47CF-9BAB-8016D3C07C8B}" type="presParOf" srcId="{BB75C9D4-CB7D-4345-92A2-CC852E0D8F99}" destId="{47F0A953-28A5-4985-A5CF-E7339FA81B96}" srcOrd="0" destOrd="0" presId="urn:microsoft.com/office/officeart/2018/2/layout/IconVerticalSolidList"/>
    <dgm:cxn modelId="{EE03CA4F-3424-4643-B27E-7AAD9C72D3F7}" type="presParOf" srcId="{BB75C9D4-CB7D-4345-92A2-CC852E0D8F99}" destId="{2D9F2D9E-90EB-47B9-918A-ED049B96EFDC}" srcOrd="1" destOrd="0" presId="urn:microsoft.com/office/officeart/2018/2/layout/IconVerticalSolidList"/>
    <dgm:cxn modelId="{A31E354B-6967-42BE-A1D7-DB201F6A257E}" type="presParOf" srcId="{BB75C9D4-CB7D-4345-92A2-CC852E0D8F99}" destId="{021E6B50-9360-4042-80F9-163D4F768646}" srcOrd="2" destOrd="0" presId="urn:microsoft.com/office/officeart/2018/2/layout/IconVerticalSolidList"/>
    <dgm:cxn modelId="{984EBD45-9F81-4938-BBF8-A7E1F407ADA1}" type="presParOf" srcId="{BB75C9D4-CB7D-4345-92A2-CC852E0D8F99}" destId="{4C4C0EFE-607A-4ED2-AEE2-49169F3021D9}" srcOrd="3" destOrd="0" presId="urn:microsoft.com/office/officeart/2018/2/layout/IconVerticalSolidList"/>
    <dgm:cxn modelId="{D946D952-66B4-46A4-99EF-75FAB3889273}" type="presParOf" srcId="{15105E7D-2330-4725-AF31-EA4D3F696CCC}" destId="{AA0A6E88-BD17-4462-B62A-7C32205D7A55}" srcOrd="3" destOrd="0" presId="urn:microsoft.com/office/officeart/2018/2/layout/IconVerticalSolidList"/>
    <dgm:cxn modelId="{146B20A4-43B4-4502-B06C-6DC0792610E0}" type="presParOf" srcId="{15105E7D-2330-4725-AF31-EA4D3F696CCC}" destId="{52BBDD60-7160-41CB-9FBB-20A5E938260B}" srcOrd="4" destOrd="0" presId="urn:microsoft.com/office/officeart/2018/2/layout/IconVerticalSolidList"/>
    <dgm:cxn modelId="{98BD7DEE-4450-4473-B487-100C4870E7E2}" type="presParOf" srcId="{52BBDD60-7160-41CB-9FBB-20A5E938260B}" destId="{F5C2489A-92DC-4ADD-A1FD-5090C06F8B82}" srcOrd="0" destOrd="0" presId="urn:microsoft.com/office/officeart/2018/2/layout/IconVerticalSolidList"/>
    <dgm:cxn modelId="{B94E2299-EE42-46F5-9948-607C0B36D58A}" type="presParOf" srcId="{52BBDD60-7160-41CB-9FBB-20A5E938260B}" destId="{73F8ED21-9844-4C5F-A206-E2170DC42212}" srcOrd="1" destOrd="0" presId="urn:microsoft.com/office/officeart/2018/2/layout/IconVerticalSolidList"/>
    <dgm:cxn modelId="{ECC4BAA6-2FBF-4594-930F-DFED38BFD995}" type="presParOf" srcId="{52BBDD60-7160-41CB-9FBB-20A5E938260B}" destId="{8981930F-0247-46AA-BF7E-8C00B19049D6}" srcOrd="2" destOrd="0" presId="urn:microsoft.com/office/officeart/2018/2/layout/IconVerticalSolidList"/>
    <dgm:cxn modelId="{5225C2E6-5FC3-4452-BB6B-F0BFB09CD212}" type="presParOf" srcId="{52BBDD60-7160-41CB-9FBB-20A5E938260B}" destId="{0B781402-6F6D-4AF1-AA2D-5012330C2D41}" srcOrd="3" destOrd="0" presId="urn:microsoft.com/office/officeart/2018/2/layout/IconVerticalSolidList"/>
    <dgm:cxn modelId="{92FDD347-5C59-4C2A-89C4-30C6F69352AA}" type="presParOf" srcId="{15105E7D-2330-4725-AF31-EA4D3F696CCC}" destId="{7916ED5C-E2E5-4276-9B7A-87B102ACAE50}" srcOrd="5" destOrd="0" presId="urn:microsoft.com/office/officeart/2018/2/layout/IconVerticalSolidList"/>
    <dgm:cxn modelId="{607BC67F-5B8B-4A81-BB6D-4140C5E18949}" type="presParOf" srcId="{15105E7D-2330-4725-AF31-EA4D3F696CCC}" destId="{FF7BDEFE-1255-4F69-BCC5-3FAD67E7FCCF}" srcOrd="6" destOrd="0" presId="urn:microsoft.com/office/officeart/2018/2/layout/IconVerticalSolidList"/>
    <dgm:cxn modelId="{9615AD59-111F-4DFB-BC24-8B95A0E3FA8E}" type="presParOf" srcId="{FF7BDEFE-1255-4F69-BCC5-3FAD67E7FCCF}" destId="{1B4794F6-1906-4D61-A2A0-F3A80CA7BA23}" srcOrd="0" destOrd="0" presId="urn:microsoft.com/office/officeart/2018/2/layout/IconVerticalSolidList"/>
    <dgm:cxn modelId="{90C397D2-13CB-4713-B453-C534C5A84E28}" type="presParOf" srcId="{FF7BDEFE-1255-4F69-BCC5-3FAD67E7FCCF}" destId="{99A1A338-0D0E-42B6-93F4-53A34A3FB92A}" srcOrd="1" destOrd="0" presId="urn:microsoft.com/office/officeart/2018/2/layout/IconVerticalSolidList"/>
    <dgm:cxn modelId="{2D92C8A9-B54C-41E4-B523-736177B67A53}" type="presParOf" srcId="{FF7BDEFE-1255-4F69-BCC5-3FAD67E7FCCF}" destId="{D5614B84-1AC7-4B81-B528-804FCA6DCE80}" srcOrd="2" destOrd="0" presId="urn:microsoft.com/office/officeart/2018/2/layout/IconVerticalSolidList"/>
    <dgm:cxn modelId="{443D9194-272B-4839-AB37-795201390EF1}" type="presParOf" srcId="{FF7BDEFE-1255-4F69-BCC5-3FAD67E7FCCF}" destId="{90556AAD-81E4-440A-90AA-88A5C5A102E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839E6F-4626-4B3B-A56F-655C7E917C18}" type="doc">
      <dgm:prSet loTypeId="urn:microsoft.com/office/officeart/2005/8/layout/vProcess5" loCatId="process" qsTypeId="urn:microsoft.com/office/officeart/2005/8/quickstyle/simple1" qsCatId="simple" csTypeId="urn:microsoft.com/office/officeart/2005/8/colors/accent1_1" csCatId="accent1"/>
      <dgm:spPr/>
      <dgm:t>
        <a:bodyPr/>
        <a:lstStyle/>
        <a:p>
          <a:endParaRPr lang="en-US"/>
        </a:p>
      </dgm:t>
    </dgm:pt>
    <dgm:pt modelId="{B0E09CBD-CFC5-45ED-A5CE-398712F0E09F}">
      <dgm:prSet custT="1"/>
      <dgm:spPr/>
      <dgm:t>
        <a:bodyPr/>
        <a:lstStyle/>
        <a:p>
          <a:r>
            <a:rPr lang="es-ES" sz="1800" b="1" i="0" baseline="0"/>
            <a:t>¿QUÉ SE ENTIENDE POR EVALUACIÓN FORMATIVA?</a:t>
          </a:r>
          <a:endParaRPr lang="en-US" sz="1800"/>
        </a:p>
      </dgm:t>
    </dgm:pt>
    <dgm:pt modelId="{D7BC72AD-154D-42CE-8AC0-9611345882E0}" type="parTrans" cxnId="{8D613E25-CD89-4652-A601-2B0BB06E63A5}">
      <dgm:prSet/>
      <dgm:spPr/>
      <dgm:t>
        <a:bodyPr/>
        <a:lstStyle/>
        <a:p>
          <a:endParaRPr lang="en-US">
            <a:solidFill>
              <a:schemeClr val="tx1"/>
            </a:solidFill>
          </a:endParaRPr>
        </a:p>
      </dgm:t>
    </dgm:pt>
    <dgm:pt modelId="{ECE630DA-4BBC-437B-9B1E-FA09D2BE3559}" type="sibTrans" cxnId="{8D613E25-CD89-4652-A601-2B0BB06E63A5}">
      <dgm:prSet custT="1"/>
      <dgm:spPr/>
      <dgm:t>
        <a:bodyPr/>
        <a:lstStyle/>
        <a:p>
          <a:endParaRPr lang="en-US" sz="1800">
            <a:solidFill>
              <a:schemeClr val="tx1"/>
            </a:solidFill>
          </a:endParaRPr>
        </a:p>
      </dgm:t>
    </dgm:pt>
    <dgm:pt modelId="{046120AB-6C0F-442C-AC36-BEB3E948D8AA}">
      <dgm:prSet custT="1"/>
      <dgm:spPr/>
      <dgm:t>
        <a:bodyPr/>
        <a:lstStyle/>
        <a:p>
          <a:r>
            <a:rPr lang="es-ES" sz="1800" b="0" i="0" baseline="0"/>
            <a:t>La evaluación con fines formativos es una herramienta que se integra durante </a:t>
          </a:r>
          <a:r>
            <a:rPr lang="es-CL" sz="1800" b="0" i="0" baseline="0"/>
            <a:t>todo el proceso de aprendizaje para permitir que tanto docentes como </a:t>
          </a:r>
          <a:r>
            <a:rPr lang="es-ES" sz="1800" b="0" i="0" baseline="0"/>
            <a:t>estudiantes </a:t>
          </a:r>
          <a:r>
            <a:rPr lang="es-ES" sz="1800" b="1" i="0" baseline="0"/>
            <a:t>monitoreen, reflexionen y tomen decisiones sobre cómo ir avanzando hacia los aprendizajes esperados.</a:t>
          </a:r>
          <a:endParaRPr lang="en-US" sz="1800"/>
        </a:p>
      </dgm:t>
    </dgm:pt>
    <dgm:pt modelId="{BD6E508A-847B-46DB-A215-868F76D56EB7}" type="parTrans" cxnId="{713A35F4-AC62-4A1A-B198-81D91A491C66}">
      <dgm:prSet/>
      <dgm:spPr/>
      <dgm:t>
        <a:bodyPr/>
        <a:lstStyle/>
        <a:p>
          <a:endParaRPr lang="en-US">
            <a:solidFill>
              <a:schemeClr val="tx1"/>
            </a:solidFill>
          </a:endParaRPr>
        </a:p>
      </dgm:t>
    </dgm:pt>
    <dgm:pt modelId="{6973AF95-69C1-4C1E-8BE1-6ACAC6D3F921}" type="sibTrans" cxnId="{713A35F4-AC62-4A1A-B198-81D91A491C66}">
      <dgm:prSet custT="1"/>
      <dgm:spPr/>
      <dgm:t>
        <a:bodyPr/>
        <a:lstStyle/>
        <a:p>
          <a:endParaRPr lang="en-US" sz="1800">
            <a:solidFill>
              <a:schemeClr val="tx1"/>
            </a:solidFill>
          </a:endParaRPr>
        </a:p>
      </dgm:t>
    </dgm:pt>
    <dgm:pt modelId="{89BE623E-9A87-4580-B83F-FD1B09BCF8EA}">
      <dgm:prSet custT="1"/>
      <dgm:spPr/>
      <dgm:t>
        <a:bodyPr/>
        <a:lstStyle/>
        <a:p>
          <a:r>
            <a:rPr lang="es-ES" sz="1800" b="0" i="0" baseline="0"/>
            <a:t>La evaluación es una instancia que no solo forma parte de la práctica pedagógica,  sino que es, en sí misma, una acción pedagógica.</a:t>
          </a:r>
          <a:endParaRPr lang="en-US" sz="1800"/>
        </a:p>
      </dgm:t>
    </dgm:pt>
    <dgm:pt modelId="{7533C5A1-9D80-4B8D-B34C-74323C09D580}" type="parTrans" cxnId="{67D0F02E-3759-411E-9393-70907E3E1649}">
      <dgm:prSet/>
      <dgm:spPr/>
      <dgm:t>
        <a:bodyPr/>
        <a:lstStyle/>
        <a:p>
          <a:endParaRPr lang="en-US">
            <a:solidFill>
              <a:schemeClr val="tx1"/>
            </a:solidFill>
          </a:endParaRPr>
        </a:p>
      </dgm:t>
    </dgm:pt>
    <dgm:pt modelId="{62023072-0C80-430C-81FE-431404776635}" type="sibTrans" cxnId="{67D0F02E-3759-411E-9393-70907E3E1649}">
      <dgm:prSet custT="1"/>
      <dgm:spPr/>
      <dgm:t>
        <a:bodyPr/>
        <a:lstStyle/>
        <a:p>
          <a:endParaRPr lang="en-US" sz="1800">
            <a:solidFill>
              <a:schemeClr val="tx1"/>
            </a:solidFill>
          </a:endParaRPr>
        </a:p>
      </dgm:t>
    </dgm:pt>
    <dgm:pt modelId="{D20EF8BC-BC70-40F3-96BA-91837E342740}">
      <dgm:prSet custT="1"/>
      <dgm:spPr/>
      <dgm:t>
        <a:bodyPr/>
        <a:lstStyle/>
        <a:p>
          <a:r>
            <a:rPr lang="es-ES" sz="1800" b="0" i="0" baseline="0"/>
            <a:t>Para tener una primera aproximación a la Evaluación formativa le invitamos a revisar </a:t>
          </a:r>
          <a:r>
            <a:rPr lang="es-CL" sz="1800" b="0" i="0" baseline="0"/>
            <a:t>el siguiente esquema:</a:t>
          </a:r>
          <a:endParaRPr lang="en-US" sz="1800"/>
        </a:p>
      </dgm:t>
    </dgm:pt>
    <dgm:pt modelId="{83A02BA0-879B-468D-A33C-2668C2F5FFD2}" type="parTrans" cxnId="{189A4341-2745-40DC-B095-D621780AD244}">
      <dgm:prSet/>
      <dgm:spPr/>
      <dgm:t>
        <a:bodyPr/>
        <a:lstStyle/>
        <a:p>
          <a:endParaRPr lang="en-US">
            <a:solidFill>
              <a:schemeClr val="tx1"/>
            </a:solidFill>
          </a:endParaRPr>
        </a:p>
      </dgm:t>
    </dgm:pt>
    <dgm:pt modelId="{80145F78-87D0-4D18-82BE-97BC82A67587}" type="sibTrans" cxnId="{189A4341-2745-40DC-B095-D621780AD244}">
      <dgm:prSet/>
      <dgm:spPr/>
      <dgm:t>
        <a:bodyPr/>
        <a:lstStyle/>
        <a:p>
          <a:endParaRPr lang="en-US">
            <a:solidFill>
              <a:schemeClr val="tx1"/>
            </a:solidFill>
          </a:endParaRPr>
        </a:p>
      </dgm:t>
    </dgm:pt>
    <dgm:pt modelId="{134AFB0B-D8D9-4717-BDAD-A93EA16F64CD}" type="pres">
      <dgm:prSet presAssocID="{66839E6F-4626-4B3B-A56F-655C7E917C18}" presName="outerComposite" presStyleCnt="0">
        <dgm:presLayoutVars>
          <dgm:chMax val="5"/>
          <dgm:dir/>
          <dgm:resizeHandles val="exact"/>
        </dgm:presLayoutVars>
      </dgm:prSet>
      <dgm:spPr/>
    </dgm:pt>
    <dgm:pt modelId="{EA059416-7861-4EDA-BCD7-7E3F13E5C71E}" type="pres">
      <dgm:prSet presAssocID="{66839E6F-4626-4B3B-A56F-655C7E917C18}" presName="dummyMaxCanvas" presStyleCnt="0">
        <dgm:presLayoutVars/>
      </dgm:prSet>
      <dgm:spPr/>
    </dgm:pt>
    <dgm:pt modelId="{C0C96575-DCCF-4DD2-8CAD-4E72393C2C36}" type="pres">
      <dgm:prSet presAssocID="{66839E6F-4626-4B3B-A56F-655C7E917C18}" presName="FourNodes_1" presStyleLbl="node1" presStyleIdx="0" presStyleCnt="4">
        <dgm:presLayoutVars>
          <dgm:bulletEnabled val="1"/>
        </dgm:presLayoutVars>
      </dgm:prSet>
      <dgm:spPr/>
    </dgm:pt>
    <dgm:pt modelId="{C53B7324-D93B-47EC-9A3C-B598E04BCABD}" type="pres">
      <dgm:prSet presAssocID="{66839E6F-4626-4B3B-A56F-655C7E917C18}" presName="FourNodes_2" presStyleLbl="node1" presStyleIdx="1" presStyleCnt="4">
        <dgm:presLayoutVars>
          <dgm:bulletEnabled val="1"/>
        </dgm:presLayoutVars>
      </dgm:prSet>
      <dgm:spPr/>
    </dgm:pt>
    <dgm:pt modelId="{2B721CCB-2449-4959-B467-A4245108745F}" type="pres">
      <dgm:prSet presAssocID="{66839E6F-4626-4B3B-A56F-655C7E917C18}" presName="FourNodes_3" presStyleLbl="node1" presStyleIdx="2" presStyleCnt="4">
        <dgm:presLayoutVars>
          <dgm:bulletEnabled val="1"/>
        </dgm:presLayoutVars>
      </dgm:prSet>
      <dgm:spPr/>
    </dgm:pt>
    <dgm:pt modelId="{C3C7F330-A5E8-4D3B-8113-D8702EA30616}" type="pres">
      <dgm:prSet presAssocID="{66839E6F-4626-4B3B-A56F-655C7E917C18}" presName="FourNodes_4" presStyleLbl="node1" presStyleIdx="3" presStyleCnt="4">
        <dgm:presLayoutVars>
          <dgm:bulletEnabled val="1"/>
        </dgm:presLayoutVars>
      </dgm:prSet>
      <dgm:spPr/>
    </dgm:pt>
    <dgm:pt modelId="{89E96E25-13E1-4976-BCAE-3E1FF58581FA}" type="pres">
      <dgm:prSet presAssocID="{66839E6F-4626-4B3B-A56F-655C7E917C18}" presName="FourConn_1-2" presStyleLbl="fgAccFollowNode1" presStyleIdx="0" presStyleCnt="3">
        <dgm:presLayoutVars>
          <dgm:bulletEnabled val="1"/>
        </dgm:presLayoutVars>
      </dgm:prSet>
      <dgm:spPr/>
    </dgm:pt>
    <dgm:pt modelId="{DAB70E04-3657-44C2-BAF8-9C837C0FF7DC}" type="pres">
      <dgm:prSet presAssocID="{66839E6F-4626-4B3B-A56F-655C7E917C18}" presName="FourConn_2-3" presStyleLbl="fgAccFollowNode1" presStyleIdx="1" presStyleCnt="3">
        <dgm:presLayoutVars>
          <dgm:bulletEnabled val="1"/>
        </dgm:presLayoutVars>
      </dgm:prSet>
      <dgm:spPr/>
    </dgm:pt>
    <dgm:pt modelId="{87097550-B602-4035-A97B-549D90C2CBA7}" type="pres">
      <dgm:prSet presAssocID="{66839E6F-4626-4B3B-A56F-655C7E917C18}" presName="FourConn_3-4" presStyleLbl="fgAccFollowNode1" presStyleIdx="2" presStyleCnt="3">
        <dgm:presLayoutVars>
          <dgm:bulletEnabled val="1"/>
        </dgm:presLayoutVars>
      </dgm:prSet>
      <dgm:spPr/>
    </dgm:pt>
    <dgm:pt modelId="{F14988CE-C9AB-44D5-A3AB-4A3FF3DA310D}" type="pres">
      <dgm:prSet presAssocID="{66839E6F-4626-4B3B-A56F-655C7E917C18}" presName="FourNodes_1_text" presStyleLbl="node1" presStyleIdx="3" presStyleCnt="4">
        <dgm:presLayoutVars>
          <dgm:bulletEnabled val="1"/>
        </dgm:presLayoutVars>
      </dgm:prSet>
      <dgm:spPr/>
    </dgm:pt>
    <dgm:pt modelId="{4EB8903F-054D-429B-9747-B0E16D210F9B}" type="pres">
      <dgm:prSet presAssocID="{66839E6F-4626-4B3B-A56F-655C7E917C18}" presName="FourNodes_2_text" presStyleLbl="node1" presStyleIdx="3" presStyleCnt="4">
        <dgm:presLayoutVars>
          <dgm:bulletEnabled val="1"/>
        </dgm:presLayoutVars>
      </dgm:prSet>
      <dgm:spPr/>
    </dgm:pt>
    <dgm:pt modelId="{3CD43634-4B9B-46CF-BCAA-515E14B52741}" type="pres">
      <dgm:prSet presAssocID="{66839E6F-4626-4B3B-A56F-655C7E917C18}" presName="FourNodes_3_text" presStyleLbl="node1" presStyleIdx="3" presStyleCnt="4">
        <dgm:presLayoutVars>
          <dgm:bulletEnabled val="1"/>
        </dgm:presLayoutVars>
      </dgm:prSet>
      <dgm:spPr/>
    </dgm:pt>
    <dgm:pt modelId="{6583F7AD-E39A-45C7-883B-E3911FA45D98}" type="pres">
      <dgm:prSet presAssocID="{66839E6F-4626-4B3B-A56F-655C7E917C18}" presName="FourNodes_4_text" presStyleLbl="node1" presStyleIdx="3" presStyleCnt="4">
        <dgm:presLayoutVars>
          <dgm:bulletEnabled val="1"/>
        </dgm:presLayoutVars>
      </dgm:prSet>
      <dgm:spPr/>
    </dgm:pt>
  </dgm:ptLst>
  <dgm:cxnLst>
    <dgm:cxn modelId="{9AB6CD0F-8DB0-4302-8036-DD47B873D1BA}" type="presOf" srcId="{D20EF8BC-BC70-40F3-96BA-91837E342740}" destId="{6583F7AD-E39A-45C7-883B-E3911FA45D98}" srcOrd="1" destOrd="0" presId="urn:microsoft.com/office/officeart/2005/8/layout/vProcess5"/>
    <dgm:cxn modelId="{69D59324-D8B4-4B9C-8383-5E1EDFBEC164}" type="presOf" srcId="{ECE630DA-4BBC-437B-9B1E-FA09D2BE3559}" destId="{89E96E25-13E1-4976-BCAE-3E1FF58581FA}" srcOrd="0" destOrd="0" presId="urn:microsoft.com/office/officeart/2005/8/layout/vProcess5"/>
    <dgm:cxn modelId="{8D613E25-CD89-4652-A601-2B0BB06E63A5}" srcId="{66839E6F-4626-4B3B-A56F-655C7E917C18}" destId="{B0E09CBD-CFC5-45ED-A5CE-398712F0E09F}" srcOrd="0" destOrd="0" parTransId="{D7BC72AD-154D-42CE-8AC0-9611345882E0}" sibTransId="{ECE630DA-4BBC-437B-9B1E-FA09D2BE3559}"/>
    <dgm:cxn modelId="{AD3E8F2A-D341-439F-B47E-CF13F34F5ABE}" type="presOf" srcId="{6973AF95-69C1-4C1E-8BE1-6ACAC6D3F921}" destId="{DAB70E04-3657-44C2-BAF8-9C837C0FF7DC}" srcOrd="0" destOrd="0" presId="urn:microsoft.com/office/officeart/2005/8/layout/vProcess5"/>
    <dgm:cxn modelId="{7549A12B-67CC-4864-9A39-D5D168B549D5}" type="presOf" srcId="{D20EF8BC-BC70-40F3-96BA-91837E342740}" destId="{C3C7F330-A5E8-4D3B-8113-D8702EA30616}" srcOrd="0" destOrd="0" presId="urn:microsoft.com/office/officeart/2005/8/layout/vProcess5"/>
    <dgm:cxn modelId="{67D0F02E-3759-411E-9393-70907E3E1649}" srcId="{66839E6F-4626-4B3B-A56F-655C7E917C18}" destId="{89BE623E-9A87-4580-B83F-FD1B09BCF8EA}" srcOrd="2" destOrd="0" parTransId="{7533C5A1-9D80-4B8D-B34C-74323C09D580}" sibTransId="{62023072-0C80-430C-81FE-431404776635}"/>
    <dgm:cxn modelId="{3FE05A38-5C85-4848-82D1-0081B6333387}" type="presOf" srcId="{89BE623E-9A87-4580-B83F-FD1B09BCF8EA}" destId="{3CD43634-4B9B-46CF-BCAA-515E14B52741}" srcOrd="1" destOrd="0" presId="urn:microsoft.com/office/officeart/2005/8/layout/vProcess5"/>
    <dgm:cxn modelId="{189A4341-2745-40DC-B095-D621780AD244}" srcId="{66839E6F-4626-4B3B-A56F-655C7E917C18}" destId="{D20EF8BC-BC70-40F3-96BA-91837E342740}" srcOrd="3" destOrd="0" parTransId="{83A02BA0-879B-468D-A33C-2668C2F5FFD2}" sibTransId="{80145F78-87D0-4D18-82BE-97BC82A67587}"/>
    <dgm:cxn modelId="{4F4FF457-0A0C-4CB2-AB25-FCF2A16AB7D5}" type="presOf" srcId="{046120AB-6C0F-442C-AC36-BEB3E948D8AA}" destId="{4EB8903F-054D-429B-9747-B0E16D210F9B}" srcOrd="1" destOrd="0" presId="urn:microsoft.com/office/officeart/2005/8/layout/vProcess5"/>
    <dgm:cxn modelId="{36288F9A-9A6F-4B3E-A850-5DB29B953AE5}" type="presOf" srcId="{89BE623E-9A87-4580-B83F-FD1B09BCF8EA}" destId="{2B721CCB-2449-4959-B467-A4245108745F}" srcOrd="0" destOrd="0" presId="urn:microsoft.com/office/officeart/2005/8/layout/vProcess5"/>
    <dgm:cxn modelId="{A44D5AAE-1BE6-406F-965F-7D94A1CA8CAE}" type="presOf" srcId="{62023072-0C80-430C-81FE-431404776635}" destId="{87097550-B602-4035-A97B-549D90C2CBA7}" srcOrd="0" destOrd="0" presId="urn:microsoft.com/office/officeart/2005/8/layout/vProcess5"/>
    <dgm:cxn modelId="{6BFB48AF-6F4B-4524-86C1-8BB4BC509048}" type="presOf" srcId="{66839E6F-4626-4B3B-A56F-655C7E917C18}" destId="{134AFB0B-D8D9-4717-BDAD-A93EA16F64CD}" srcOrd="0" destOrd="0" presId="urn:microsoft.com/office/officeart/2005/8/layout/vProcess5"/>
    <dgm:cxn modelId="{973D65C3-12D7-41C1-A254-FF5780D4D0CF}" type="presOf" srcId="{B0E09CBD-CFC5-45ED-A5CE-398712F0E09F}" destId="{F14988CE-C9AB-44D5-A3AB-4A3FF3DA310D}" srcOrd="1" destOrd="0" presId="urn:microsoft.com/office/officeart/2005/8/layout/vProcess5"/>
    <dgm:cxn modelId="{E80248D6-B89E-41A9-AD34-09436CA818E2}" type="presOf" srcId="{046120AB-6C0F-442C-AC36-BEB3E948D8AA}" destId="{C53B7324-D93B-47EC-9A3C-B598E04BCABD}" srcOrd="0" destOrd="0" presId="urn:microsoft.com/office/officeart/2005/8/layout/vProcess5"/>
    <dgm:cxn modelId="{C9FB59E0-D6A2-456D-9A0D-A65521D21EB5}" type="presOf" srcId="{B0E09CBD-CFC5-45ED-A5CE-398712F0E09F}" destId="{C0C96575-DCCF-4DD2-8CAD-4E72393C2C36}" srcOrd="0" destOrd="0" presId="urn:microsoft.com/office/officeart/2005/8/layout/vProcess5"/>
    <dgm:cxn modelId="{713A35F4-AC62-4A1A-B198-81D91A491C66}" srcId="{66839E6F-4626-4B3B-A56F-655C7E917C18}" destId="{046120AB-6C0F-442C-AC36-BEB3E948D8AA}" srcOrd="1" destOrd="0" parTransId="{BD6E508A-847B-46DB-A215-868F76D56EB7}" sibTransId="{6973AF95-69C1-4C1E-8BE1-6ACAC6D3F921}"/>
    <dgm:cxn modelId="{2B85C213-ABB0-49C1-8AD1-289125AEAE0A}" type="presParOf" srcId="{134AFB0B-D8D9-4717-BDAD-A93EA16F64CD}" destId="{EA059416-7861-4EDA-BCD7-7E3F13E5C71E}" srcOrd="0" destOrd="0" presId="urn:microsoft.com/office/officeart/2005/8/layout/vProcess5"/>
    <dgm:cxn modelId="{26DC783C-EAA1-4BAC-AFAD-98BD3CD02B74}" type="presParOf" srcId="{134AFB0B-D8D9-4717-BDAD-A93EA16F64CD}" destId="{C0C96575-DCCF-4DD2-8CAD-4E72393C2C36}" srcOrd="1" destOrd="0" presId="urn:microsoft.com/office/officeart/2005/8/layout/vProcess5"/>
    <dgm:cxn modelId="{A3BEC260-9C4F-4F53-AC0F-3D7A6945B9EA}" type="presParOf" srcId="{134AFB0B-D8D9-4717-BDAD-A93EA16F64CD}" destId="{C53B7324-D93B-47EC-9A3C-B598E04BCABD}" srcOrd="2" destOrd="0" presId="urn:microsoft.com/office/officeart/2005/8/layout/vProcess5"/>
    <dgm:cxn modelId="{A3D4DBFC-FC36-4B70-AB54-EFE361CB1D73}" type="presParOf" srcId="{134AFB0B-D8D9-4717-BDAD-A93EA16F64CD}" destId="{2B721CCB-2449-4959-B467-A4245108745F}" srcOrd="3" destOrd="0" presId="urn:microsoft.com/office/officeart/2005/8/layout/vProcess5"/>
    <dgm:cxn modelId="{6856BA4B-471C-4EF9-AB03-FFE726BFEA6C}" type="presParOf" srcId="{134AFB0B-D8D9-4717-BDAD-A93EA16F64CD}" destId="{C3C7F330-A5E8-4D3B-8113-D8702EA30616}" srcOrd="4" destOrd="0" presId="urn:microsoft.com/office/officeart/2005/8/layout/vProcess5"/>
    <dgm:cxn modelId="{BAFED5D0-A68E-404B-B59E-C42499305D93}" type="presParOf" srcId="{134AFB0B-D8D9-4717-BDAD-A93EA16F64CD}" destId="{89E96E25-13E1-4976-BCAE-3E1FF58581FA}" srcOrd="5" destOrd="0" presId="urn:microsoft.com/office/officeart/2005/8/layout/vProcess5"/>
    <dgm:cxn modelId="{17D6180E-D76D-44AD-AF6B-E91646742CF8}" type="presParOf" srcId="{134AFB0B-D8D9-4717-BDAD-A93EA16F64CD}" destId="{DAB70E04-3657-44C2-BAF8-9C837C0FF7DC}" srcOrd="6" destOrd="0" presId="urn:microsoft.com/office/officeart/2005/8/layout/vProcess5"/>
    <dgm:cxn modelId="{931CD4C6-88FE-4AED-B2E4-3D58723284FA}" type="presParOf" srcId="{134AFB0B-D8D9-4717-BDAD-A93EA16F64CD}" destId="{87097550-B602-4035-A97B-549D90C2CBA7}" srcOrd="7" destOrd="0" presId="urn:microsoft.com/office/officeart/2005/8/layout/vProcess5"/>
    <dgm:cxn modelId="{D5CEC571-A11F-4A78-BC30-EFFCB6E6005E}" type="presParOf" srcId="{134AFB0B-D8D9-4717-BDAD-A93EA16F64CD}" destId="{F14988CE-C9AB-44D5-A3AB-4A3FF3DA310D}" srcOrd="8" destOrd="0" presId="urn:microsoft.com/office/officeart/2005/8/layout/vProcess5"/>
    <dgm:cxn modelId="{717BFC31-D684-4F5F-938C-F3E9C1E214D2}" type="presParOf" srcId="{134AFB0B-D8D9-4717-BDAD-A93EA16F64CD}" destId="{4EB8903F-054D-429B-9747-B0E16D210F9B}" srcOrd="9" destOrd="0" presId="urn:microsoft.com/office/officeart/2005/8/layout/vProcess5"/>
    <dgm:cxn modelId="{B2C4662C-FA4E-457A-96BF-13B9B89FBCA1}" type="presParOf" srcId="{134AFB0B-D8D9-4717-BDAD-A93EA16F64CD}" destId="{3CD43634-4B9B-46CF-BCAA-515E14B52741}" srcOrd="10" destOrd="0" presId="urn:microsoft.com/office/officeart/2005/8/layout/vProcess5"/>
    <dgm:cxn modelId="{FEA1C223-21A4-4DB6-ACD2-F233C9A9F8DF}" type="presParOf" srcId="{134AFB0B-D8D9-4717-BDAD-A93EA16F64CD}" destId="{6583F7AD-E39A-45C7-883B-E3911FA45D98}" srcOrd="11" destOrd="0" presId="urn:microsoft.com/office/officeart/2005/8/layout/vProcess5"/>
  </dgm:cxnLst>
  <dgm:bg>
    <a:solidFill>
      <a:schemeClr val="bg2"/>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B3D317E-96A7-402D-B790-301A90222DCF}" type="doc">
      <dgm:prSet loTypeId="urn:microsoft.com/office/officeart/2005/8/layout/hierarchy1" loCatId="hierarchy" qsTypeId="urn:microsoft.com/office/officeart/2005/8/quickstyle/simple1" qsCatId="simple" csTypeId="urn:microsoft.com/office/officeart/2005/8/colors/accent6_2" csCatId="accent6"/>
      <dgm:spPr/>
      <dgm:t>
        <a:bodyPr/>
        <a:lstStyle/>
        <a:p>
          <a:endParaRPr lang="en-US"/>
        </a:p>
      </dgm:t>
    </dgm:pt>
    <dgm:pt modelId="{41AE9B6F-18A6-4318-86EC-D9DFCB90CBE6}">
      <dgm:prSet/>
      <dgm:spPr/>
      <dgm:t>
        <a:bodyPr/>
        <a:lstStyle/>
        <a:p>
          <a:r>
            <a:rPr lang="es-ES" b="0" i="0" baseline="0"/>
            <a:t>Es necesario ir recogiendo evidencia precisa sobre qué tan cerca están los y las estudiantes de alcanzar los aprendizajes esperados. Por ejemplo, cuando observamos cómo un estudiante  </a:t>
          </a:r>
          <a:r>
            <a:rPr lang="es-CL" b="0" i="0" baseline="0"/>
            <a:t>desarrolla una tarea.</a:t>
          </a:r>
          <a:endParaRPr lang="en-US"/>
        </a:p>
      </dgm:t>
    </dgm:pt>
    <dgm:pt modelId="{E86A768C-381A-4B8B-A909-55AB7B41E7EC}" type="parTrans" cxnId="{AF49A710-37CC-4829-AE64-5F18081E19A4}">
      <dgm:prSet/>
      <dgm:spPr/>
      <dgm:t>
        <a:bodyPr/>
        <a:lstStyle/>
        <a:p>
          <a:endParaRPr lang="en-US"/>
        </a:p>
      </dgm:t>
    </dgm:pt>
    <dgm:pt modelId="{561F9BB5-074A-42F1-9E7B-0897FCE0C7E4}" type="sibTrans" cxnId="{AF49A710-37CC-4829-AE64-5F18081E19A4}">
      <dgm:prSet/>
      <dgm:spPr/>
      <dgm:t>
        <a:bodyPr/>
        <a:lstStyle/>
        <a:p>
          <a:endParaRPr lang="en-US"/>
        </a:p>
      </dgm:t>
    </dgm:pt>
    <dgm:pt modelId="{CB298E8C-C2A4-42EE-BE1C-8F55D91C0ABA}">
      <dgm:prSet/>
      <dgm:spPr/>
      <dgm:t>
        <a:bodyPr/>
        <a:lstStyle/>
        <a:p>
          <a:r>
            <a:rPr lang="es-ES" b="0" i="0" baseline="0"/>
            <a:t>La interpretación de esta información permite definir qué han aprendido, cuáles son sus errores comunes, qué conocimientos previos tienen o no tienen aún, qué habilidades están o no adquiridas, etc. En este proceso de interpretación también participan los y las estudiantes.</a:t>
          </a:r>
          <a:endParaRPr lang="en-US"/>
        </a:p>
      </dgm:t>
    </dgm:pt>
    <dgm:pt modelId="{3F938BBF-8751-4BA6-9FDD-640FCB005BC7}" type="parTrans" cxnId="{2E294AF1-4FD9-4303-B0DE-3005384189CF}">
      <dgm:prSet/>
      <dgm:spPr/>
      <dgm:t>
        <a:bodyPr/>
        <a:lstStyle/>
        <a:p>
          <a:endParaRPr lang="en-US"/>
        </a:p>
      </dgm:t>
    </dgm:pt>
    <dgm:pt modelId="{02FD92F5-6541-40CA-AA35-2268883BFD92}" type="sibTrans" cxnId="{2E294AF1-4FD9-4303-B0DE-3005384189CF}">
      <dgm:prSet/>
      <dgm:spPr/>
      <dgm:t>
        <a:bodyPr/>
        <a:lstStyle/>
        <a:p>
          <a:endParaRPr lang="en-US"/>
        </a:p>
      </dgm:t>
    </dgm:pt>
    <dgm:pt modelId="{95BE0A1E-8585-46C3-AA53-752DC9039933}" type="pres">
      <dgm:prSet presAssocID="{9B3D317E-96A7-402D-B790-301A90222DCF}" presName="hierChild1" presStyleCnt="0">
        <dgm:presLayoutVars>
          <dgm:chPref val="1"/>
          <dgm:dir/>
          <dgm:animOne val="branch"/>
          <dgm:animLvl val="lvl"/>
          <dgm:resizeHandles/>
        </dgm:presLayoutVars>
      </dgm:prSet>
      <dgm:spPr/>
    </dgm:pt>
    <dgm:pt modelId="{9EBBE80A-25DB-4189-9AE2-2E58F388878B}" type="pres">
      <dgm:prSet presAssocID="{41AE9B6F-18A6-4318-86EC-D9DFCB90CBE6}" presName="hierRoot1" presStyleCnt="0"/>
      <dgm:spPr/>
    </dgm:pt>
    <dgm:pt modelId="{7C0BE805-06F3-435B-9FFA-76883B9DF8C8}" type="pres">
      <dgm:prSet presAssocID="{41AE9B6F-18A6-4318-86EC-D9DFCB90CBE6}" presName="composite" presStyleCnt="0"/>
      <dgm:spPr/>
    </dgm:pt>
    <dgm:pt modelId="{6A7709F5-1D2D-452C-9D28-3D5B62650D03}" type="pres">
      <dgm:prSet presAssocID="{41AE9B6F-18A6-4318-86EC-D9DFCB90CBE6}" presName="background" presStyleLbl="node0" presStyleIdx="0" presStyleCnt="2"/>
      <dgm:spPr/>
    </dgm:pt>
    <dgm:pt modelId="{5C2BE65D-3BA8-43F7-818C-6B683C4FE6B3}" type="pres">
      <dgm:prSet presAssocID="{41AE9B6F-18A6-4318-86EC-D9DFCB90CBE6}" presName="text" presStyleLbl="fgAcc0" presStyleIdx="0" presStyleCnt="2">
        <dgm:presLayoutVars>
          <dgm:chPref val="3"/>
        </dgm:presLayoutVars>
      </dgm:prSet>
      <dgm:spPr/>
    </dgm:pt>
    <dgm:pt modelId="{350CC097-AC55-43EE-A480-CE32F28FBB8D}" type="pres">
      <dgm:prSet presAssocID="{41AE9B6F-18A6-4318-86EC-D9DFCB90CBE6}" presName="hierChild2" presStyleCnt="0"/>
      <dgm:spPr/>
    </dgm:pt>
    <dgm:pt modelId="{09E1FB9D-1C6F-4D22-8960-32F2CB4239FA}" type="pres">
      <dgm:prSet presAssocID="{CB298E8C-C2A4-42EE-BE1C-8F55D91C0ABA}" presName="hierRoot1" presStyleCnt="0"/>
      <dgm:spPr/>
    </dgm:pt>
    <dgm:pt modelId="{2C31EED8-E347-4AE5-9329-66EFBF708930}" type="pres">
      <dgm:prSet presAssocID="{CB298E8C-C2A4-42EE-BE1C-8F55D91C0ABA}" presName="composite" presStyleCnt="0"/>
      <dgm:spPr/>
    </dgm:pt>
    <dgm:pt modelId="{27A17428-D6EA-4BCF-A6F9-D4EA1AC9F304}" type="pres">
      <dgm:prSet presAssocID="{CB298E8C-C2A4-42EE-BE1C-8F55D91C0ABA}" presName="background" presStyleLbl="node0" presStyleIdx="1" presStyleCnt="2"/>
      <dgm:spPr/>
    </dgm:pt>
    <dgm:pt modelId="{3680D6D8-16FE-4F6B-815F-D6A92A08A9CD}" type="pres">
      <dgm:prSet presAssocID="{CB298E8C-C2A4-42EE-BE1C-8F55D91C0ABA}" presName="text" presStyleLbl="fgAcc0" presStyleIdx="1" presStyleCnt="2">
        <dgm:presLayoutVars>
          <dgm:chPref val="3"/>
        </dgm:presLayoutVars>
      </dgm:prSet>
      <dgm:spPr/>
    </dgm:pt>
    <dgm:pt modelId="{A1E564F9-B2B7-4AB1-819D-EA1354DCE9E9}" type="pres">
      <dgm:prSet presAssocID="{CB298E8C-C2A4-42EE-BE1C-8F55D91C0ABA}" presName="hierChild2" presStyleCnt="0"/>
      <dgm:spPr/>
    </dgm:pt>
  </dgm:ptLst>
  <dgm:cxnLst>
    <dgm:cxn modelId="{AF49A710-37CC-4829-AE64-5F18081E19A4}" srcId="{9B3D317E-96A7-402D-B790-301A90222DCF}" destId="{41AE9B6F-18A6-4318-86EC-D9DFCB90CBE6}" srcOrd="0" destOrd="0" parTransId="{E86A768C-381A-4B8B-A909-55AB7B41E7EC}" sibTransId="{561F9BB5-074A-42F1-9E7B-0897FCE0C7E4}"/>
    <dgm:cxn modelId="{31671622-204E-4B01-8BF6-7C7EB56FD4EB}" type="presOf" srcId="{9B3D317E-96A7-402D-B790-301A90222DCF}" destId="{95BE0A1E-8585-46C3-AA53-752DC9039933}" srcOrd="0" destOrd="0" presId="urn:microsoft.com/office/officeart/2005/8/layout/hierarchy1"/>
    <dgm:cxn modelId="{B9E4B25A-614B-46B6-AAA2-3D746FC35523}" type="presOf" srcId="{CB298E8C-C2A4-42EE-BE1C-8F55D91C0ABA}" destId="{3680D6D8-16FE-4F6B-815F-D6A92A08A9CD}" srcOrd="0" destOrd="0" presId="urn:microsoft.com/office/officeart/2005/8/layout/hierarchy1"/>
    <dgm:cxn modelId="{30BB10E2-4121-4F2D-A359-EEEA6094E91C}" type="presOf" srcId="{41AE9B6F-18A6-4318-86EC-D9DFCB90CBE6}" destId="{5C2BE65D-3BA8-43F7-818C-6B683C4FE6B3}" srcOrd="0" destOrd="0" presId="urn:microsoft.com/office/officeart/2005/8/layout/hierarchy1"/>
    <dgm:cxn modelId="{2E294AF1-4FD9-4303-B0DE-3005384189CF}" srcId="{9B3D317E-96A7-402D-B790-301A90222DCF}" destId="{CB298E8C-C2A4-42EE-BE1C-8F55D91C0ABA}" srcOrd="1" destOrd="0" parTransId="{3F938BBF-8751-4BA6-9FDD-640FCB005BC7}" sibTransId="{02FD92F5-6541-40CA-AA35-2268883BFD92}"/>
    <dgm:cxn modelId="{C79B37DC-CF97-45D8-BF26-F02517A416D4}" type="presParOf" srcId="{95BE0A1E-8585-46C3-AA53-752DC9039933}" destId="{9EBBE80A-25DB-4189-9AE2-2E58F388878B}" srcOrd="0" destOrd="0" presId="urn:microsoft.com/office/officeart/2005/8/layout/hierarchy1"/>
    <dgm:cxn modelId="{5C4396A2-73C5-41C0-A674-160F25AA947D}" type="presParOf" srcId="{9EBBE80A-25DB-4189-9AE2-2E58F388878B}" destId="{7C0BE805-06F3-435B-9FFA-76883B9DF8C8}" srcOrd="0" destOrd="0" presId="urn:microsoft.com/office/officeart/2005/8/layout/hierarchy1"/>
    <dgm:cxn modelId="{89CD2987-14F7-45AD-BEA4-51C7F34670C8}" type="presParOf" srcId="{7C0BE805-06F3-435B-9FFA-76883B9DF8C8}" destId="{6A7709F5-1D2D-452C-9D28-3D5B62650D03}" srcOrd="0" destOrd="0" presId="urn:microsoft.com/office/officeart/2005/8/layout/hierarchy1"/>
    <dgm:cxn modelId="{BD94E926-25FF-4583-9C2E-CB7F2959D882}" type="presParOf" srcId="{7C0BE805-06F3-435B-9FFA-76883B9DF8C8}" destId="{5C2BE65D-3BA8-43F7-818C-6B683C4FE6B3}" srcOrd="1" destOrd="0" presId="urn:microsoft.com/office/officeart/2005/8/layout/hierarchy1"/>
    <dgm:cxn modelId="{68F32EB3-B7E1-4C1D-9E2C-E750C6CC7FDA}" type="presParOf" srcId="{9EBBE80A-25DB-4189-9AE2-2E58F388878B}" destId="{350CC097-AC55-43EE-A480-CE32F28FBB8D}" srcOrd="1" destOrd="0" presId="urn:microsoft.com/office/officeart/2005/8/layout/hierarchy1"/>
    <dgm:cxn modelId="{5FDE2FC1-16FD-4561-8B7A-C42DAEBF9E06}" type="presParOf" srcId="{95BE0A1E-8585-46C3-AA53-752DC9039933}" destId="{09E1FB9D-1C6F-4D22-8960-32F2CB4239FA}" srcOrd="1" destOrd="0" presId="urn:microsoft.com/office/officeart/2005/8/layout/hierarchy1"/>
    <dgm:cxn modelId="{8BB3401C-5C26-4920-9596-DCE3EA34E8D5}" type="presParOf" srcId="{09E1FB9D-1C6F-4D22-8960-32F2CB4239FA}" destId="{2C31EED8-E347-4AE5-9329-66EFBF708930}" srcOrd="0" destOrd="0" presId="urn:microsoft.com/office/officeart/2005/8/layout/hierarchy1"/>
    <dgm:cxn modelId="{E00D78EE-F751-4FB5-B890-BFA4625B753E}" type="presParOf" srcId="{2C31EED8-E347-4AE5-9329-66EFBF708930}" destId="{27A17428-D6EA-4BCF-A6F9-D4EA1AC9F304}" srcOrd="0" destOrd="0" presId="urn:microsoft.com/office/officeart/2005/8/layout/hierarchy1"/>
    <dgm:cxn modelId="{B098106D-6EB7-4EB0-A09F-2385EC4B4844}" type="presParOf" srcId="{2C31EED8-E347-4AE5-9329-66EFBF708930}" destId="{3680D6D8-16FE-4F6B-815F-D6A92A08A9CD}" srcOrd="1" destOrd="0" presId="urn:microsoft.com/office/officeart/2005/8/layout/hierarchy1"/>
    <dgm:cxn modelId="{4DAA7B31-DA79-4C89-918C-DC11367B3DFF}" type="presParOf" srcId="{09E1FB9D-1C6F-4D22-8960-32F2CB4239FA}" destId="{A1E564F9-B2B7-4AB1-819D-EA1354DCE9E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3FED37A-DB92-4E07-9B04-B808F600F46A}" type="doc">
      <dgm:prSet loTypeId="urn:microsoft.com/office/officeart/2005/8/layout/hierarchy1" loCatId="hierarchy" qsTypeId="urn:microsoft.com/office/officeart/2005/8/quickstyle/simple1" qsCatId="simple" csTypeId="urn:microsoft.com/office/officeart/2005/8/colors/accent6_2" csCatId="accent6"/>
      <dgm:spPr/>
      <dgm:t>
        <a:bodyPr/>
        <a:lstStyle/>
        <a:p>
          <a:endParaRPr lang="en-US"/>
        </a:p>
      </dgm:t>
    </dgm:pt>
    <dgm:pt modelId="{927A8C05-85BC-4A73-B4B2-6ECF77468005}">
      <dgm:prSet/>
      <dgm:spPr/>
      <dgm:t>
        <a:bodyPr/>
        <a:lstStyle/>
        <a:p>
          <a:r>
            <a:rPr lang="es-ES" b="0" i="0" baseline="0"/>
            <a:t>La retroalimentación permite orientar a los y las estudiantes sobre qué pasos seguir para continuar aprendiendo, indagando en las causas de su desempeño, aclarando los objetivos de aprendizaje y motivándoles al mostrarles su avance.</a:t>
          </a:r>
          <a:endParaRPr lang="en-US"/>
        </a:p>
      </dgm:t>
    </dgm:pt>
    <dgm:pt modelId="{7D234907-D00F-4BBE-BCA6-F51B518B55DB}" type="parTrans" cxnId="{F206384C-FD72-475E-8A2B-3DF5E0DD1697}">
      <dgm:prSet/>
      <dgm:spPr/>
      <dgm:t>
        <a:bodyPr/>
        <a:lstStyle/>
        <a:p>
          <a:endParaRPr lang="en-US"/>
        </a:p>
      </dgm:t>
    </dgm:pt>
    <dgm:pt modelId="{3429F14B-4CED-47C3-A1B3-FFBB8B13A25F}" type="sibTrans" cxnId="{F206384C-FD72-475E-8A2B-3DF5E0DD1697}">
      <dgm:prSet/>
      <dgm:spPr/>
      <dgm:t>
        <a:bodyPr/>
        <a:lstStyle/>
        <a:p>
          <a:endParaRPr lang="en-US"/>
        </a:p>
      </dgm:t>
    </dgm:pt>
    <dgm:pt modelId="{E1E44713-86EC-4875-8B22-CEA085375E96}">
      <dgm:prSet/>
      <dgm:spPr/>
      <dgm:t>
        <a:bodyPr/>
        <a:lstStyle/>
        <a:p>
          <a:r>
            <a:rPr lang="es-ES" b="0" i="0" baseline="0"/>
            <a:t>La retroalimentación aporta a cerrar la brecha, ya que los y las estudiantes pueden conocer el camino que les falta por recorrer o bien las próximas metas a alcanzar.</a:t>
          </a:r>
          <a:endParaRPr lang="en-US"/>
        </a:p>
      </dgm:t>
    </dgm:pt>
    <dgm:pt modelId="{9922514A-667B-4BDB-972F-DEBC6C0E53A8}" type="parTrans" cxnId="{B85A1787-B8A2-4012-A6C4-FDEC68ECABD8}">
      <dgm:prSet/>
      <dgm:spPr/>
      <dgm:t>
        <a:bodyPr/>
        <a:lstStyle/>
        <a:p>
          <a:endParaRPr lang="en-US"/>
        </a:p>
      </dgm:t>
    </dgm:pt>
    <dgm:pt modelId="{E2E0168E-7F3E-4352-B69E-A64F1CEE2484}" type="sibTrans" cxnId="{B85A1787-B8A2-4012-A6C4-FDEC68ECABD8}">
      <dgm:prSet/>
      <dgm:spPr/>
      <dgm:t>
        <a:bodyPr/>
        <a:lstStyle/>
        <a:p>
          <a:endParaRPr lang="en-US"/>
        </a:p>
      </dgm:t>
    </dgm:pt>
    <dgm:pt modelId="{DFB29468-2B5E-427A-B32E-6574C89A99BD}" type="pres">
      <dgm:prSet presAssocID="{33FED37A-DB92-4E07-9B04-B808F600F46A}" presName="hierChild1" presStyleCnt="0">
        <dgm:presLayoutVars>
          <dgm:chPref val="1"/>
          <dgm:dir/>
          <dgm:animOne val="branch"/>
          <dgm:animLvl val="lvl"/>
          <dgm:resizeHandles/>
        </dgm:presLayoutVars>
      </dgm:prSet>
      <dgm:spPr/>
    </dgm:pt>
    <dgm:pt modelId="{CFFDB31E-E629-4985-B7F6-E1CE4C2C245C}" type="pres">
      <dgm:prSet presAssocID="{927A8C05-85BC-4A73-B4B2-6ECF77468005}" presName="hierRoot1" presStyleCnt="0"/>
      <dgm:spPr/>
    </dgm:pt>
    <dgm:pt modelId="{65262FD5-D4FF-466B-A5F9-B5EAD219A872}" type="pres">
      <dgm:prSet presAssocID="{927A8C05-85BC-4A73-B4B2-6ECF77468005}" presName="composite" presStyleCnt="0"/>
      <dgm:spPr/>
    </dgm:pt>
    <dgm:pt modelId="{72C237AC-B1B3-44B5-8040-2F24728373C3}" type="pres">
      <dgm:prSet presAssocID="{927A8C05-85BC-4A73-B4B2-6ECF77468005}" presName="background" presStyleLbl="node0" presStyleIdx="0" presStyleCnt="2"/>
      <dgm:spPr/>
    </dgm:pt>
    <dgm:pt modelId="{A3336141-3C1B-448D-AE95-DE5A079F6910}" type="pres">
      <dgm:prSet presAssocID="{927A8C05-85BC-4A73-B4B2-6ECF77468005}" presName="text" presStyleLbl="fgAcc0" presStyleIdx="0" presStyleCnt="2">
        <dgm:presLayoutVars>
          <dgm:chPref val="3"/>
        </dgm:presLayoutVars>
      </dgm:prSet>
      <dgm:spPr/>
    </dgm:pt>
    <dgm:pt modelId="{B160F21F-AC68-4ADA-AFAE-95617E4E2165}" type="pres">
      <dgm:prSet presAssocID="{927A8C05-85BC-4A73-B4B2-6ECF77468005}" presName="hierChild2" presStyleCnt="0"/>
      <dgm:spPr/>
    </dgm:pt>
    <dgm:pt modelId="{BC9E1D77-8795-43CA-956C-D8360DB94837}" type="pres">
      <dgm:prSet presAssocID="{E1E44713-86EC-4875-8B22-CEA085375E96}" presName="hierRoot1" presStyleCnt="0"/>
      <dgm:spPr/>
    </dgm:pt>
    <dgm:pt modelId="{59963C53-4B61-432A-A288-D236A13D843F}" type="pres">
      <dgm:prSet presAssocID="{E1E44713-86EC-4875-8B22-CEA085375E96}" presName="composite" presStyleCnt="0"/>
      <dgm:spPr/>
    </dgm:pt>
    <dgm:pt modelId="{DB26CD5D-C023-487C-B607-863A2F2DDC6C}" type="pres">
      <dgm:prSet presAssocID="{E1E44713-86EC-4875-8B22-CEA085375E96}" presName="background" presStyleLbl="node0" presStyleIdx="1" presStyleCnt="2"/>
      <dgm:spPr/>
    </dgm:pt>
    <dgm:pt modelId="{074D7897-E978-42AF-BF52-036A99818B2A}" type="pres">
      <dgm:prSet presAssocID="{E1E44713-86EC-4875-8B22-CEA085375E96}" presName="text" presStyleLbl="fgAcc0" presStyleIdx="1" presStyleCnt="2">
        <dgm:presLayoutVars>
          <dgm:chPref val="3"/>
        </dgm:presLayoutVars>
      </dgm:prSet>
      <dgm:spPr/>
    </dgm:pt>
    <dgm:pt modelId="{D4A217E1-3E4B-43CA-8A5A-1D03CA38019D}" type="pres">
      <dgm:prSet presAssocID="{E1E44713-86EC-4875-8B22-CEA085375E96}" presName="hierChild2" presStyleCnt="0"/>
      <dgm:spPr/>
    </dgm:pt>
  </dgm:ptLst>
  <dgm:cxnLst>
    <dgm:cxn modelId="{CFFE266C-A737-47F2-B4BF-C5F8454BD8D2}" type="presOf" srcId="{33FED37A-DB92-4E07-9B04-B808F600F46A}" destId="{DFB29468-2B5E-427A-B32E-6574C89A99BD}" srcOrd="0" destOrd="0" presId="urn:microsoft.com/office/officeart/2005/8/layout/hierarchy1"/>
    <dgm:cxn modelId="{F206384C-FD72-475E-8A2B-3DF5E0DD1697}" srcId="{33FED37A-DB92-4E07-9B04-B808F600F46A}" destId="{927A8C05-85BC-4A73-B4B2-6ECF77468005}" srcOrd="0" destOrd="0" parTransId="{7D234907-D00F-4BBE-BCA6-F51B518B55DB}" sibTransId="{3429F14B-4CED-47C3-A1B3-FFBB8B13A25F}"/>
    <dgm:cxn modelId="{31AF986D-F635-457E-A9E7-438B263E82B6}" type="presOf" srcId="{E1E44713-86EC-4875-8B22-CEA085375E96}" destId="{074D7897-E978-42AF-BF52-036A99818B2A}" srcOrd="0" destOrd="0" presId="urn:microsoft.com/office/officeart/2005/8/layout/hierarchy1"/>
    <dgm:cxn modelId="{B85A1787-B8A2-4012-A6C4-FDEC68ECABD8}" srcId="{33FED37A-DB92-4E07-9B04-B808F600F46A}" destId="{E1E44713-86EC-4875-8B22-CEA085375E96}" srcOrd="1" destOrd="0" parTransId="{9922514A-667B-4BDB-972F-DEBC6C0E53A8}" sibTransId="{E2E0168E-7F3E-4352-B69E-A64F1CEE2484}"/>
    <dgm:cxn modelId="{629F26B0-5A9B-4430-B56E-0CAEA19DC219}" type="presOf" srcId="{927A8C05-85BC-4A73-B4B2-6ECF77468005}" destId="{A3336141-3C1B-448D-AE95-DE5A079F6910}" srcOrd="0" destOrd="0" presId="urn:microsoft.com/office/officeart/2005/8/layout/hierarchy1"/>
    <dgm:cxn modelId="{417C5C74-8FC3-440B-84EC-FEFF081FF576}" type="presParOf" srcId="{DFB29468-2B5E-427A-B32E-6574C89A99BD}" destId="{CFFDB31E-E629-4985-B7F6-E1CE4C2C245C}" srcOrd="0" destOrd="0" presId="urn:microsoft.com/office/officeart/2005/8/layout/hierarchy1"/>
    <dgm:cxn modelId="{F0D94BDD-3ED1-4F7B-8002-BC3124B359AF}" type="presParOf" srcId="{CFFDB31E-E629-4985-B7F6-E1CE4C2C245C}" destId="{65262FD5-D4FF-466B-A5F9-B5EAD219A872}" srcOrd="0" destOrd="0" presId="urn:microsoft.com/office/officeart/2005/8/layout/hierarchy1"/>
    <dgm:cxn modelId="{741E11FF-E19E-473E-9776-9F9267E754CE}" type="presParOf" srcId="{65262FD5-D4FF-466B-A5F9-B5EAD219A872}" destId="{72C237AC-B1B3-44B5-8040-2F24728373C3}" srcOrd="0" destOrd="0" presId="urn:microsoft.com/office/officeart/2005/8/layout/hierarchy1"/>
    <dgm:cxn modelId="{5732CE94-8794-4BF1-A8D7-E3A54FF32AF9}" type="presParOf" srcId="{65262FD5-D4FF-466B-A5F9-B5EAD219A872}" destId="{A3336141-3C1B-448D-AE95-DE5A079F6910}" srcOrd="1" destOrd="0" presId="urn:microsoft.com/office/officeart/2005/8/layout/hierarchy1"/>
    <dgm:cxn modelId="{B54650BD-1A5B-49D7-B115-824EF39BD8C5}" type="presParOf" srcId="{CFFDB31E-E629-4985-B7F6-E1CE4C2C245C}" destId="{B160F21F-AC68-4ADA-AFAE-95617E4E2165}" srcOrd="1" destOrd="0" presId="urn:microsoft.com/office/officeart/2005/8/layout/hierarchy1"/>
    <dgm:cxn modelId="{698BEE6F-B570-4DF5-8280-2B820228B4E3}" type="presParOf" srcId="{DFB29468-2B5E-427A-B32E-6574C89A99BD}" destId="{BC9E1D77-8795-43CA-956C-D8360DB94837}" srcOrd="1" destOrd="0" presId="urn:microsoft.com/office/officeart/2005/8/layout/hierarchy1"/>
    <dgm:cxn modelId="{B2A66B8B-B958-4A01-AABA-978DE063216D}" type="presParOf" srcId="{BC9E1D77-8795-43CA-956C-D8360DB94837}" destId="{59963C53-4B61-432A-A288-D236A13D843F}" srcOrd="0" destOrd="0" presId="urn:microsoft.com/office/officeart/2005/8/layout/hierarchy1"/>
    <dgm:cxn modelId="{D42326BB-CF87-407D-B678-B0445D476397}" type="presParOf" srcId="{59963C53-4B61-432A-A288-D236A13D843F}" destId="{DB26CD5D-C023-487C-B607-863A2F2DDC6C}" srcOrd="0" destOrd="0" presId="urn:microsoft.com/office/officeart/2005/8/layout/hierarchy1"/>
    <dgm:cxn modelId="{6BDF4DAE-F3B8-4152-8F13-3D65CC6A1724}" type="presParOf" srcId="{59963C53-4B61-432A-A288-D236A13D843F}" destId="{074D7897-E978-42AF-BF52-036A99818B2A}" srcOrd="1" destOrd="0" presId="urn:microsoft.com/office/officeart/2005/8/layout/hierarchy1"/>
    <dgm:cxn modelId="{8207A0EE-4A80-4D88-8BEB-F29F41250F76}" type="presParOf" srcId="{BC9E1D77-8795-43CA-956C-D8360DB94837}" destId="{D4A217E1-3E4B-43CA-8A5A-1D03CA38019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087EA-D9AB-4743-A7D5-CA376114E0B0}">
      <dsp:nvSpPr>
        <dsp:cNvPr id="0" name=""/>
        <dsp:cNvSpPr/>
      </dsp:nvSpPr>
      <dsp:spPr>
        <a:xfrm>
          <a:off x="0" y="531"/>
          <a:ext cx="10515600" cy="1242935"/>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48DE93-1A50-45C9-BC46-D9ED873D44B4}">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95BF47-F1F4-468F-AD2C-A22BFACCE0FF}">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s-CL" sz="2100" b="1" i="0" kern="1200" baseline="0"/>
            <a:t>El progreso del aprendizaje  </a:t>
          </a:r>
          <a:r>
            <a:rPr lang="es-ES" sz="2100" b="0" i="0" kern="1200" baseline="0"/>
            <a:t>(El avance que tiene un estudiante respecto de su propio aprendizaje) </a:t>
          </a:r>
          <a:endParaRPr lang="en-US" sz="2100" kern="1200"/>
        </a:p>
      </dsp:txBody>
      <dsp:txXfrm>
        <a:off x="1435590" y="531"/>
        <a:ext cx="9080009" cy="1242935"/>
      </dsp:txXfrm>
    </dsp:sp>
    <dsp:sp modelId="{EB0E1C8D-2A96-4A15-BF83-B6DD88B40AC8}">
      <dsp:nvSpPr>
        <dsp:cNvPr id="0" name=""/>
        <dsp:cNvSpPr/>
      </dsp:nvSpPr>
      <dsp:spPr>
        <a:xfrm>
          <a:off x="0" y="1554201"/>
          <a:ext cx="10515600" cy="1242935"/>
        </a:xfrm>
        <a:prstGeom prst="roundRect">
          <a:avLst>
            <a:gd name="adj" fmla="val 10000"/>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dsp:style>
    </dsp:sp>
    <dsp:sp modelId="{E0102A97-FEE0-4D61-82E8-A6C5CCE99C26}">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B59BCF-C9CB-4723-8EF6-0C8B19CB0B2B}">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s-ES" sz="2100" b="1" i="0" kern="1200" baseline="0"/>
            <a:t>El producto o logro de aprendizaje  </a:t>
          </a:r>
          <a:r>
            <a:rPr lang="es-ES" sz="2100" b="0" i="0" kern="1200" baseline="0"/>
            <a:t>(Las cosas que los estudiantes logran saber o hacer) </a:t>
          </a:r>
          <a:endParaRPr lang="en-US" sz="2100" kern="1200"/>
        </a:p>
      </dsp:txBody>
      <dsp:txXfrm>
        <a:off x="1435590" y="1554201"/>
        <a:ext cx="9080009" cy="1242935"/>
      </dsp:txXfrm>
    </dsp:sp>
    <dsp:sp modelId="{FE9859AA-A114-41E3-96AE-E9AE4991F724}">
      <dsp:nvSpPr>
        <dsp:cNvPr id="0" name=""/>
        <dsp:cNvSpPr/>
      </dsp:nvSpPr>
      <dsp:spPr>
        <a:xfrm>
          <a:off x="0" y="3107870"/>
          <a:ext cx="10515600" cy="1242935"/>
        </a:xfrm>
        <a:prstGeom prst="roundRect">
          <a:avLst>
            <a:gd name="adj" fmla="val 1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dsp:style>
    </dsp:sp>
    <dsp:sp modelId="{17D12F35-B48E-4910-9ABC-78A3C89B2577}">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B72919-C95D-4C24-86F6-531E62FDAE94}">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s-CL" sz="2100" b="1" i="0" kern="1200" baseline="0"/>
            <a:t>El proceso de aprendizaje </a:t>
          </a:r>
          <a:r>
            <a:rPr lang="es-ES" sz="2100" b="0" i="0" kern="1200" baseline="0"/>
            <a:t>(Aspectos que reflejan cómo los estudiantes van aprendiendo, por ejemplo, entregar productos a tiempo, participar en clases, etc.) </a:t>
          </a:r>
          <a:endParaRPr lang="en-US" sz="2100" kern="1200"/>
        </a:p>
      </dsp:txBody>
      <dsp:txXfrm>
        <a:off x="1435590" y="3107870"/>
        <a:ext cx="9080009" cy="1242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28E66-4D26-4683-98A8-4B3F21079A6B}">
      <dsp:nvSpPr>
        <dsp:cNvPr id="0" name=""/>
        <dsp:cNvSpPr/>
      </dsp:nvSpPr>
      <dsp:spPr>
        <a:xfrm>
          <a:off x="0" y="5324"/>
          <a:ext cx="6588691" cy="12016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FAB75D-2C8F-4070-8848-F093F1462F02}">
      <dsp:nvSpPr>
        <dsp:cNvPr id="0" name=""/>
        <dsp:cNvSpPr/>
      </dsp:nvSpPr>
      <dsp:spPr>
        <a:xfrm>
          <a:off x="363492" y="275690"/>
          <a:ext cx="661540" cy="6608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A1A171-7D8F-4CB7-B845-0BD64F1107DB}">
      <dsp:nvSpPr>
        <dsp:cNvPr id="0" name=""/>
        <dsp:cNvSpPr/>
      </dsp:nvSpPr>
      <dsp:spPr>
        <a:xfrm>
          <a:off x="1388525" y="5324"/>
          <a:ext cx="5178782" cy="1239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146" tIns="131146" rIns="131146" bIns="131146" numCol="1" spcCol="1270" anchor="ctr" anchorCtr="0">
          <a:noAutofit/>
        </a:bodyPr>
        <a:lstStyle/>
        <a:p>
          <a:pPr marL="0" lvl="0" indent="0" algn="l" defTabSz="800100">
            <a:lnSpc>
              <a:spcPct val="90000"/>
            </a:lnSpc>
            <a:spcBef>
              <a:spcPct val="0"/>
            </a:spcBef>
            <a:spcAft>
              <a:spcPct val="35000"/>
            </a:spcAft>
            <a:buNone/>
          </a:pPr>
          <a:r>
            <a:rPr lang="es-CL" sz="1800" b="1" i="0" kern="1200" baseline="0"/>
            <a:t>No olvidar</a:t>
          </a:r>
          <a:endParaRPr lang="en-US" sz="1800" kern="1200"/>
        </a:p>
      </dsp:txBody>
      <dsp:txXfrm>
        <a:off x="1388525" y="5324"/>
        <a:ext cx="5178782" cy="1239177"/>
      </dsp:txXfrm>
    </dsp:sp>
    <dsp:sp modelId="{47F0A953-28A5-4985-A5CF-E7339FA81B96}">
      <dsp:nvSpPr>
        <dsp:cNvPr id="0" name=""/>
        <dsp:cNvSpPr/>
      </dsp:nvSpPr>
      <dsp:spPr>
        <a:xfrm>
          <a:off x="0" y="1554296"/>
          <a:ext cx="6588691" cy="12016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9F2D9E-90EB-47B9-918A-ED049B96EFDC}">
      <dsp:nvSpPr>
        <dsp:cNvPr id="0" name=""/>
        <dsp:cNvSpPr/>
      </dsp:nvSpPr>
      <dsp:spPr>
        <a:xfrm>
          <a:off x="363492" y="1824662"/>
          <a:ext cx="661540" cy="6608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4C0EFE-607A-4ED2-AEE2-49169F3021D9}">
      <dsp:nvSpPr>
        <dsp:cNvPr id="0" name=""/>
        <dsp:cNvSpPr/>
      </dsp:nvSpPr>
      <dsp:spPr>
        <a:xfrm>
          <a:off x="1388525" y="1554296"/>
          <a:ext cx="5178782" cy="1239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146" tIns="131146" rIns="131146" bIns="131146" numCol="1" spcCol="1270" anchor="ctr" anchorCtr="0">
          <a:noAutofit/>
        </a:bodyPr>
        <a:lstStyle/>
        <a:p>
          <a:pPr marL="0" lvl="0" indent="0" algn="l" defTabSz="800100">
            <a:lnSpc>
              <a:spcPct val="90000"/>
            </a:lnSpc>
            <a:spcBef>
              <a:spcPct val="0"/>
            </a:spcBef>
            <a:spcAft>
              <a:spcPct val="35000"/>
            </a:spcAft>
            <a:buNone/>
          </a:pPr>
          <a:r>
            <a:rPr lang="es-ES" sz="1800" b="0" i="0" kern="1200" baseline="0" dirty="0"/>
            <a:t>Reducir la evaluación y su potencial riqueza como fuente de información a una nota o a un número es desaprovechar la oportunidad de apreciar los logros y ámbitos de mejora de nuestros estudiantes.</a:t>
          </a:r>
          <a:endParaRPr lang="en-US" sz="1800" kern="1200" dirty="0"/>
        </a:p>
      </dsp:txBody>
      <dsp:txXfrm>
        <a:off x="1388525" y="1554296"/>
        <a:ext cx="5178782" cy="1239177"/>
      </dsp:txXfrm>
    </dsp:sp>
    <dsp:sp modelId="{F5C2489A-92DC-4ADD-A1FD-5090C06F8B82}">
      <dsp:nvSpPr>
        <dsp:cNvPr id="0" name=""/>
        <dsp:cNvSpPr/>
      </dsp:nvSpPr>
      <dsp:spPr>
        <a:xfrm>
          <a:off x="0" y="3103268"/>
          <a:ext cx="6588691" cy="12016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F8ED21-9844-4C5F-A206-E2170DC42212}">
      <dsp:nvSpPr>
        <dsp:cNvPr id="0" name=""/>
        <dsp:cNvSpPr/>
      </dsp:nvSpPr>
      <dsp:spPr>
        <a:xfrm>
          <a:off x="363492" y="3373634"/>
          <a:ext cx="661540" cy="6608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781402-6F6D-4AF1-AA2D-5012330C2D41}">
      <dsp:nvSpPr>
        <dsp:cNvPr id="0" name=""/>
        <dsp:cNvSpPr/>
      </dsp:nvSpPr>
      <dsp:spPr>
        <a:xfrm>
          <a:off x="1388525" y="3103268"/>
          <a:ext cx="5178782" cy="1239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146" tIns="131146" rIns="131146" bIns="131146" numCol="1" spcCol="1270" anchor="ctr" anchorCtr="0">
          <a:noAutofit/>
        </a:bodyPr>
        <a:lstStyle/>
        <a:p>
          <a:pPr marL="0" lvl="0" indent="0" algn="l" defTabSz="800100">
            <a:lnSpc>
              <a:spcPct val="90000"/>
            </a:lnSpc>
            <a:spcBef>
              <a:spcPct val="0"/>
            </a:spcBef>
            <a:spcAft>
              <a:spcPct val="35000"/>
            </a:spcAft>
            <a:buNone/>
          </a:pPr>
          <a:r>
            <a:rPr lang="es-ES" sz="1800" b="0" i="0" kern="1200" baseline="0"/>
            <a:t>Buenas evaluaciones pueden ser nuestro “aliado” al momento de implementar el proceso de enseñanza aprendizaje:</a:t>
          </a:r>
          <a:endParaRPr lang="en-US" sz="1800" kern="1200"/>
        </a:p>
      </dsp:txBody>
      <dsp:txXfrm>
        <a:off x="1388525" y="3103268"/>
        <a:ext cx="5178782" cy="1239177"/>
      </dsp:txXfrm>
    </dsp:sp>
    <dsp:sp modelId="{1B4794F6-1906-4D61-A2A0-F3A80CA7BA23}">
      <dsp:nvSpPr>
        <dsp:cNvPr id="0" name=""/>
        <dsp:cNvSpPr/>
      </dsp:nvSpPr>
      <dsp:spPr>
        <a:xfrm>
          <a:off x="0" y="4652240"/>
          <a:ext cx="6588691" cy="12016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A1A338-0D0E-42B6-93F4-53A34A3FB92A}">
      <dsp:nvSpPr>
        <dsp:cNvPr id="0" name=""/>
        <dsp:cNvSpPr/>
      </dsp:nvSpPr>
      <dsp:spPr>
        <a:xfrm>
          <a:off x="363492" y="4922607"/>
          <a:ext cx="661540" cy="66089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556AAD-81E4-440A-90AA-88A5C5A102E6}">
      <dsp:nvSpPr>
        <dsp:cNvPr id="0" name=""/>
        <dsp:cNvSpPr/>
      </dsp:nvSpPr>
      <dsp:spPr>
        <a:xfrm>
          <a:off x="1388525" y="4652240"/>
          <a:ext cx="5178782" cy="1239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146" tIns="131146" rIns="131146" bIns="131146" numCol="1" spcCol="1270" anchor="ctr" anchorCtr="0">
          <a:noAutofit/>
        </a:bodyPr>
        <a:lstStyle/>
        <a:p>
          <a:pPr marL="0" lvl="0" indent="0" algn="l" defTabSz="800100">
            <a:lnSpc>
              <a:spcPct val="90000"/>
            </a:lnSpc>
            <a:spcBef>
              <a:spcPct val="0"/>
            </a:spcBef>
            <a:spcAft>
              <a:spcPct val="35000"/>
            </a:spcAft>
            <a:buNone/>
          </a:pPr>
          <a:r>
            <a:rPr lang="es-ES" sz="1800" b="0" i="0" kern="1200" baseline="0"/>
            <a:t>La información que la evaluación nos entrega acerca de cuánto han aprendido nuestros estudiantes y qué les falta por aprender, es tener un foco que ilumina el </a:t>
          </a:r>
          <a:r>
            <a:rPr lang="es-CL" sz="1800" b="0" i="0" kern="1200" baseline="0"/>
            <a:t>proceso.</a:t>
          </a:r>
          <a:endParaRPr lang="en-US" sz="1800" kern="1200"/>
        </a:p>
      </dsp:txBody>
      <dsp:txXfrm>
        <a:off x="1388525" y="4652240"/>
        <a:ext cx="5178782" cy="12391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C96575-DCCF-4DD2-8CAD-4E72393C2C36}">
      <dsp:nvSpPr>
        <dsp:cNvPr id="0" name=""/>
        <dsp:cNvSpPr/>
      </dsp:nvSpPr>
      <dsp:spPr>
        <a:xfrm>
          <a:off x="0" y="0"/>
          <a:ext cx="8412480" cy="958655"/>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i="0" kern="1200" baseline="0"/>
            <a:t>¿QUÉ SE ENTIENDE POR EVALUACIÓN FORMATIVA?</a:t>
          </a:r>
          <a:endParaRPr lang="en-US" sz="1800" kern="1200"/>
        </a:p>
      </dsp:txBody>
      <dsp:txXfrm>
        <a:off x="28078" y="28078"/>
        <a:ext cx="7297009" cy="902499"/>
      </dsp:txXfrm>
    </dsp:sp>
    <dsp:sp modelId="{C53B7324-D93B-47EC-9A3C-B598E04BCABD}">
      <dsp:nvSpPr>
        <dsp:cNvPr id="0" name=""/>
        <dsp:cNvSpPr/>
      </dsp:nvSpPr>
      <dsp:spPr>
        <a:xfrm>
          <a:off x="704545" y="1132956"/>
          <a:ext cx="8412480" cy="958655"/>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0" i="0" kern="1200" baseline="0"/>
            <a:t>La evaluación con fines formativos es una herramienta que se integra durante </a:t>
          </a:r>
          <a:r>
            <a:rPr lang="es-CL" sz="1800" b="0" i="0" kern="1200" baseline="0"/>
            <a:t>todo el proceso de aprendizaje para permitir que tanto docentes como </a:t>
          </a:r>
          <a:r>
            <a:rPr lang="es-ES" sz="1800" b="0" i="0" kern="1200" baseline="0"/>
            <a:t>estudiantes </a:t>
          </a:r>
          <a:r>
            <a:rPr lang="es-ES" sz="1800" b="1" i="0" kern="1200" baseline="0"/>
            <a:t>monitoreen, reflexionen y tomen decisiones sobre cómo ir avanzando hacia los aprendizajes esperados.</a:t>
          </a:r>
          <a:endParaRPr lang="en-US" sz="1800" kern="1200"/>
        </a:p>
      </dsp:txBody>
      <dsp:txXfrm>
        <a:off x="732623" y="1161034"/>
        <a:ext cx="7028652" cy="902499"/>
      </dsp:txXfrm>
    </dsp:sp>
    <dsp:sp modelId="{2B721CCB-2449-4959-B467-A4245108745F}">
      <dsp:nvSpPr>
        <dsp:cNvPr id="0" name=""/>
        <dsp:cNvSpPr/>
      </dsp:nvSpPr>
      <dsp:spPr>
        <a:xfrm>
          <a:off x="1398574" y="2265912"/>
          <a:ext cx="8412480" cy="958655"/>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0" i="0" kern="1200" baseline="0"/>
            <a:t>La evaluación es una instancia que no solo forma parte de la práctica pedagógica,  sino que es, en sí misma, una acción pedagógica.</a:t>
          </a:r>
          <a:endParaRPr lang="en-US" sz="1800" kern="1200"/>
        </a:p>
      </dsp:txBody>
      <dsp:txXfrm>
        <a:off x="1426652" y="2293990"/>
        <a:ext cx="7039168" cy="902499"/>
      </dsp:txXfrm>
    </dsp:sp>
    <dsp:sp modelId="{C3C7F330-A5E8-4D3B-8113-D8702EA30616}">
      <dsp:nvSpPr>
        <dsp:cNvPr id="0" name=""/>
        <dsp:cNvSpPr/>
      </dsp:nvSpPr>
      <dsp:spPr>
        <a:xfrm>
          <a:off x="2103119" y="3398868"/>
          <a:ext cx="8412480" cy="958655"/>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0" i="0" kern="1200" baseline="0"/>
            <a:t>Para tener una primera aproximación a la Evaluación formativa le invitamos a revisar </a:t>
          </a:r>
          <a:r>
            <a:rPr lang="es-CL" sz="1800" b="0" i="0" kern="1200" baseline="0"/>
            <a:t>el siguiente esquema:</a:t>
          </a:r>
          <a:endParaRPr lang="en-US" sz="1800" kern="1200"/>
        </a:p>
      </dsp:txBody>
      <dsp:txXfrm>
        <a:off x="2131197" y="3426946"/>
        <a:ext cx="7028652" cy="902499"/>
      </dsp:txXfrm>
    </dsp:sp>
    <dsp:sp modelId="{89E96E25-13E1-4976-BCAE-3E1FF58581FA}">
      <dsp:nvSpPr>
        <dsp:cNvPr id="0" name=""/>
        <dsp:cNvSpPr/>
      </dsp:nvSpPr>
      <dsp:spPr>
        <a:xfrm>
          <a:off x="7789354" y="734242"/>
          <a:ext cx="623125" cy="623125"/>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solidFill>
              <a:schemeClr val="tx1"/>
            </a:solidFill>
          </a:endParaRPr>
        </a:p>
      </dsp:txBody>
      <dsp:txXfrm>
        <a:off x="7929557" y="734242"/>
        <a:ext cx="342719" cy="468902"/>
      </dsp:txXfrm>
    </dsp:sp>
    <dsp:sp modelId="{DAB70E04-3657-44C2-BAF8-9C837C0FF7DC}">
      <dsp:nvSpPr>
        <dsp:cNvPr id="0" name=""/>
        <dsp:cNvSpPr/>
      </dsp:nvSpPr>
      <dsp:spPr>
        <a:xfrm>
          <a:off x="8493899" y="1867199"/>
          <a:ext cx="623125" cy="623125"/>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solidFill>
              <a:schemeClr val="tx1"/>
            </a:solidFill>
          </a:endParaRPr>
        </a:p>
      </dsp:txBody>
      <dsp:txXfrm>
        <a:off x="8634102" y="1867199"/>
        <a:ext cx="342719" cy="468902"/>
      </dsp:txXfrm>
    </dsp:sp>
    <dsp:sp modelId="{87097550-B602-4035-A97B-549D90C2CBA7}">
      <dsp:nvSpPr>
        <dsp:cNvPr id="0" name=""/>
        <dsp:cNvSpPr/>
      </dsp:nvSpPr>
      <dsp:spPr>
        <a:xfrm>
          <a:off x="9187928" y="3000155"/>
          <a:ext cx="623125" cy="623125"/>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solidFill>
              <a:schemeClr val="tx1"/>
            </a:solidFill>
          </a:endParaRPr>
        </a:p>
      </dsp:txBody>
      <dsp:txXfrm>
        <a:off x="9328131" y="3000155"/>
        <a:ext cx="342719" cy="4689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7709F5-1D2D-452C-9D28-3D5B62650D03}">
      <dsp:nvSpPr>
        <dsp:cNvPr id="0" name=""/>
        <dsp:cNvSpPr/>
      </dsp:nvSpPr>
      <dsp:spPr>
        <a:xfrm>
          <a:off x="1283" y="507350"/>
          <a:ext cx="4505585" cy="286104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2BE65D-3BA8-43F7-818C-6B683C4FE6B3}">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b="0" i="0" kern="1200" baseline="0"/>
            <a:t>Es necesario ir recogiendo evidencia precisa sobre qué tan cerca están los y las estudiantes de alcanzar los aprendizajes esperados. Por ejemplo, cuando observamos cómo un estudiante  </a:t>
          </a:r>
          <a:r>
            <a:rPr lang="es-CL" sz="2100" b="0" i="0" kern="1200" baseline="0"/>
            <a:t>desarrolla una tarea.</a:t>
          </a:r>
          <a:endParaRPr lang="en-US" sz="2100" kern="1200"/>
        </a:p>
      </dsp:txBody>
      <dsp:txXfrm>
        <a:off x="585701" y="1066737"/>
        <a:ext cx="4337991" cy="2693452"/>
      </dsp:txXfrm>
    </dsp:sp>
    <dsp:sp modelId="{27A17428-D6EA-4BCF-A6F9-D4EA1AC9F304}">
      <dsp:nvSpPr>
        <dsp:cNvPr id="0" name=""/>
        <dsp:cNvSpPr/>
      </dsp:nvSpPr>
      <dsp:spPr>
        <a:xfrm>
          <a:off x="5508110" y="507350"/>
          <a:ext cx="4505585" cy="286104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80D6D8-16FE-4F6B-815F-D6A92A08A9CD}">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ES" sz="2100" b="0" i="0" kern="1200" baseline="0"/>
            <a:t>La interpretación de esta información permite definir qué han aprendido, cuáles son sus errores comunes, qué conocimientos previos tienen o no tienen aún, qué habilidades están o no adquiridas, etc. En este proceso de interpretación también participan los y las estudiantes.</a:t>
          </a:r>
          <a:endParaRPr lang="en-US" sz="2100" kern="1200"/>
        </a:p>
      </dsp:txBody>
      <dsp:txXfrm>
        <a:off x="6092527" y="1066737"/>
        <a:ext cx="4337991" cy="26934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C237AC-B1B3-44B5-8040-2F24728373C3}">
      <dsp:nvSpPr>
        <dsp:cNvPr id="0" name=""/>
        <dsp:cNvSpPr/>
      </dsp:nvSpPr>
      <dsp:spPr>
        <a:xfrm>
          <a:off x="1283" y="507350"/>
          <a:ext cx="4505585" cy="286104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336141-3C1B-448D-AE95-DE5A079F6910}">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b="0" i="0" kern="1200" baseline="0"/>
            <a:t>La retroalimentación permite orientar a los y las estudiantes sobre qué pasos seguir para continuar aprendiendo, indagando en las causas de su desempeño, aclarando los objetivos de aprendizaje y motivándoles al mostrarles su avance.</a:t>
          </a:r>
          <a:endParaRPr lang="en-US" sz="2200" kern="1200"/>
        </a:p>
      </dsp:txBody>
      <dsp:txXfrm>
        <a:off x="585701" y="1066737"/>
        <a:ext cx="4337991" cy="2693452"/>
      </dsp:txXfrm>
    </dsp:sp>
    <dsp:sp modelId="{DB26CD5D-C023-487C-B607-863A2F2DDC6C}">
      <dsp:nvSpPr>
        <dsp:cNvPr id="0" name=""/>
        <dsp:cNvSpPr/>
      </dsp:nvSpPr>
      <dsp:spPr>
        <a:xfrm>
          <a:off x="5508110" y="507350"/>
          <a:ext cx="4505585" cy="286104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4D7897-E978-42AF-BF52-036A99818B2A}">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b="0" i="0" kern="1200" baseline="0"/>
            <a:t>La retroalimentación aporta a cerrar la brecha, ya que los y las estudiantes pueden conocer el camino que les falta por recorrer o bien las próximas metas a alcanzar.</a:t>
          </a:r>
          <a:endParaRPr lang="en-US" sz="2200" kern="1200"/>
        </a:p>
      </dsp:txBody>
      <dsp:txXfrm>
        <a:off x="6092527" y="1066737"/>
        <a:ext cx="4337991" cy="269345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DCBD59-F362-4154-8930-F9E89374B9E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457F01FE-2A30-4F36-9610-4E6B14D95E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DDBE40C8-D8B3-473A-8E26-1D5BCAD38A4A}"/>
              </a:ext>
            </a:extLst>
          </p:cNvPr>
          <p:cNvSpPr>
            <a:spLocks noGrp="1"/>
          </p:cNvSpPr>
          <p:nvPr>
            <p:ph type="dt" sz="half" idx="10"/>
          </p:nvPr>
        </p:nvSpPr>
        <p:spPr/>
        <p:txBody>
          <a:bodyPr/>
          <a:lstStyle/>
          <a:p>
            <a:fld id="{D1E650AC-432F-4659-B47B-E1ECD240A2A9}" type="datetimeFigureOut">
              <a:rPr lang="es-CL" smtClean="0"/>
              <a:t>26-11-2020</a:t>
            </a:fld>
            <a:endParaRPr lang="es-CL"/>
          </a:p>
        </p:txBody>
      </p:sp>
      <p:sp>
        <p:nvSpPr>
          <p:cNvPr id="5" name="Marcador de pie de página 4">
            <a:extLst>
              <a:ext uri="{FF2B5EF4-FFF2-40B4-BE49-F238E27FC236}">
                <a16:creationId xmlns:a16="http://schemas.microsoft.com/office/drawing/2014/main" id="{35C8CF53-C876-415B-B614-E76B7F0F9E5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2BF3AAE8-081F-4F30-BB6A-9A6B7CB01B92}"/>
              </a:ext>
            </a:extLst>
          </p:cNvPr>
          <p:cNvSpPr>
            <a:spLocks noGrp="1"/>
          </p:cNvSpPr>
          <p:nvPr>
            <p:ph type="sldNum" sz="quarter" idx="12"/>
          </p:nvPr>
        </p:nvSpPr>
        <p:spPr/>
        <p:txBody>
          <a:bodyPr/>
          <a:lstStyle/>
          <a:p>
            <a:fld id="{99E2E032-BEB0-4DE4-9964-6DF5AF30D556}" type="slidenum">
              <a:rPr lang="es-CL" smtClean="0"/>
              <a:t>‹Nº›</a:t>
            </a:fld>
            <a:endParaRPr lang="es-CL"/>
          </a:p>
        </p:txBody>
      </p:sp>
    </p:spTree>
    <p:extLst>
      <p:ext uri="{BB962C8B-B14F-4D97-AF65-F5344CB8AC3E}">
        <p14:creationId xmlns:p14="http://schemas.microsoft.com/office/powerpoint/2010/main" val="2515929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FC081E-76B7-49A5-B16C-BA751C007265}"/>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F41E8C72-C379-406E-BF4A-2F018A9FF00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E807A775-93EB-405E-997F-FE92F6B8F298}"/>
              </a:ext>
            </a:extLst>
          </p:cNvPr>
          <p:cNvSpPr>
            <a:spLocks noGrp="1"/>
          </p:cNvSpPr>
          <p:nvPr>
            <p:ph type="dt" sz="half" idx="10"/>
          </p:nvPr>
        </p:nvSpPr>
        <p:spPr/>
        <p:txBody>
          <a:bodyPr/>
          <a:lstStyle/>
          <a:p>
            <a:fld id="{D1E650AC-432F-4659-B47B-E1ECD240A2A9}" type="datetimeFigureOut">
              <a:rPr lang="es-CL" smtClean="0"/>
              <a:t>26-11-2020</a:t>
            </a:fld>
            <a:endParaRPr lang="es-CL"/>
          </a:p>
        </p:txBody>
      </p:sp>
      <p:sp>
        <p:nvSpPr>
          <p:cNvPr id="5" name="Marcador de pie de página 4">
            <a:extLst>
              <a:ext uri="{FF2B5EF4-FFF2-40B4-BE49-F238E27FC236}">
                <a16:creationId xmlns:a16="http://schemas.microsoft.com/office/drawing/2014/main" id="{94BAAEEA-9623-467E-8B80-4A2980EA3CB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FB0D9F3-7273-4298-BF31-225D741D9CC3}"/>
              </a:ext>
            </a:extLst>
          </p:cNvPr>
          <p:cNvSpPr>
            <a:spLocks noGrp="1"/>
          </p:cNvSpPr>
          <p:nvPr>
            <p:ph type="sldNum" sz="quarter" idx="12"/>
          </p:nvPr>
        </p:nvSpPr>
        <p:spPr/>
        <p:txBody>
          <a:bodyPr/>
          <a:lstStyle/>
          <a:p>
            <a:fld id="{99E2E032-BEB0-4DE4-9964-6DF5AF30D556}" type="slidenum">
              <a:rPr lang="es-CL" smtClean="0"/>
              <a:t>‹Nº›</a:t>
            </a:fld>
            <a:endParaRPr lang="es-CL"/>
          </a:p>
        </p:txBody>
      </p:sp>
    </p:spTree>
    <p:extLst>
      <p:ext uri="{BB962C8B-B14F-4D97-AF65-F5344CB8AC3E}">
        <p14:creationId xmlns:p14="http://schemas.microsoft.com/office/powerpoint/2010/main" val="255953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31B608-55B9-41D6-BACB-E4E5505B5B8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54570302-90AD-4319-9AFF-56E6868E0F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636C049-693D-41CF-93E7-11C2B6FEC404}"/>
              </a:ext>
            </a:extLst>
          </p:cNvPr>
          <p:cNvSpPr>
            <a:spLocks noGrp="1"/>
          </p:cNvSpPr>
          <p:nvPr>
            <p:ph type="dt" sz="half" idx="10"/>
          </p:nvPr>
        </p:nvSpPr>
        <p:spPr/>
        <p:txBody>
          <a:bodyPr/>
          <a:lstStyle/>
          <a:p>
            <a:fld id="{D1E650AC-432F-4659-B47B-E1ECD240A2A9}" type="datetimeFigureOut">
              <a:rPr lang="es-CL" smtClean="0"/>
              <a:t>26-11-2020</a:t>
            </a:fld>
            <a:endParaRPr lang="es-CL"/>
          </a:p>
        </p:txBody>
      </p:sp>
      <p:sp>
        <p:nvSpPr>
          <p:cNvPr id="5" name="Marcador de pie de página 4">
            <a:extLst>
              <a:ext uri="{FF2B5EF4-FFF2-40B4-BE49-F238E27FC236}">
                <a16:creationId xmlns:a16="http://schemas.microsoft.com/office/drawing/2014/main" id="{F29FB2A6-3879-4F6C-9528-C014CA65FAD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6846F7A-E7F4-4E0A-BA0F-594A95BA66A0}"/>
              </a:ext>
            </a:extLst>
          </p:cNvPr>
          <p:cNvSpPr>
            <a:spLocks noGrp="1"/>
          </p:cNvSpPr>
          <p:nvPr>
            <p:ph type="sldNum" sz="quarter" idx="12"/>
          </p:nvPr>
        </p:nvSpPr>
        <p:spPr/>
        <p:txBody>
          <a:bodyPr/>
          <a:lstStyle/>
          <a:p>
            <a:fld id="{99E2E032-BEB0-4DE4-9964-6DF5AF30D556}" type="slidenum">
              <a:rPr lang="es-CL" smtClean="0"/>
              <a:t>‹Nº›</a:t>
            </a:fld>
            <a:endParaRPr lang="es-CL"/>
          </a:p>
        </p:txBody>
      </p:sp>
    </p:spTree>
    <p:extLst>
      <p:ext uri="{BB962C8B-B14F-4D97-AF65-F5344CB8AC3E}">
        <p14:creationId xmlns:p14="http://schemas.microsoft.com/office/powerpoint/2010/main" val="3451830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3E6365-18DB-4B34-8260-6511BC56BC3C}"/>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4824A2FD-580C-494B-A538-B365FB5545D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E21066AD-050F-4390-A8A7-520AEC3C7EE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C51187F8-6303-4782-9D7E-AF05E989C4D9}"/>
              </a:ext>
            </a:extLst>
          </p:cNvPr>
          <p:cNvSpPr>
            <a:spLocks noGrp="1"/>
          </p:cNvSpPr>
          <p:nvPr>
            <p:ph type="dt" sz="half" idx="10"/>
          </p:nvPr>
        </p:nvSpPr>
        <p:spPr/>
        <p:txBody>
          <a:bodyPr/>
          <a:lstStyle/>
          <a:p>
            <a:fld id="{D1E650AC-432F-4659-B47B-E1ECD240A2A9}" type="datetimeFigureOut">
              <a:rPr lang="es-CL" smtClean="0"/>
              <a:t>26-11-2020</a:t>
            </a:fld>
            <a:endParaRPr lang="es-CL"/>
          </a:p>
        </p:txBody>
      </p:sp>
      <p:sp>
        <p:nvSpPr>
          <p:cNvPr id="6" name="Marcador de pie de página 5">
            <a:extLst>
              <a:ext uri="{FF2B5EF4-FFF2-40B4-BE49-F238E27FC236}">
                <a16:creationId xmlns:a16="http://schemas.microsoft.com/office/drawing/2014/main" id="{18093B76-4B21-4AFA-B461-D75F003FFE22}"/>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D6344BF1-6780-428C-A6E2-B4F8439E1C8A}"/>
              </a:ext>
            </a:extLst>
          </p:cNvPr>
          <p:cNvSpPr>
            <a:spLocks noGrp="1"/>
          </p:cNvSpPr>
          <p:nvPr>
            <p:ph type="sldNum" sz="quarter" idx="12"/>
          </p:nvPr>
        </p:nvSpPr>
        <p:spPr/>
        <p:txBody>
          <a:bodyPr/>
          <a:lstStyle/>
          <a:p>
            <a:fld id="{99E2E032-BEB0-4DE4-9964-6DF5AF30D556}" type="slidenum">
              <a:rPr lang="es-CL" smtClean="0"/>
              <a:t>‹Nº›</a:t>
            </a:fld>
            <a:endParaRPr lang="es-CL"/>
          </a:p>
        </p:txBody>
      </p:sp>
    </p:spTree>
    <p:extLst>
      <p:ext uri="{BB962C8B-B14F-4D97-AF65-F5344CB8AC3E}">
        <p14:creationId xmlns:p14="http://schemas.microsoft.com/office/powerpoint/2010/main" val="1372609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F5FDB1-D8DA-4177-B8D9-FE595EA2B17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029265D1-BB4D-49B6-940F-D52CDE72B5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C2F9E73-7A1D-4FAE-AF2F-14DFB5EE2E8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33E14352-9554-41E2-869A-1B51C0B592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15D6EFF-1B61-40F1-A531-92ED1E839AC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77F56B73-BE60-4792-8B34-2AC7DFEBDD93}"/>
              </a:ext>
            </a:extLst>
          </p:cNvPr>
          <p:cNvSpPr>
            <a:spLocks noGrp="1"/>
          </p:cNvSpPr>
          <p:nvPr>
            <p:ph type="dt" sz="half" idx="10"/>
          </p:nvPr>
        </p:nvSpPr>
        <p:spPr/>
        <p:txBody>
          <a:bodyPr/>
          <a:lstStyle/>
          <a:p>
            <a:fld id="{D1E650AC-432F-4659-B47B-E1ECD240A2A9}" type="datetimeFigureOut">
              <a:rPr lang="es-CL" smtClean="0"/>
              <a:t>26-11-2020</a:t>
            </a:fld>
            <a:endParaRPr lang="es-CL"/>
          </a:p>
        </p:txBody>
      </p:sp>
      <p:sp>
        <p:nvSpPr>
          <p:cNvPr id="8" name="Marcador de pie de página 7">
            <a:extLst>
              <a:ext uri="{FF2B5EF4-FFF2-40B4-BE49-F238E27FC236}">
                <a16:creationId xmlns:a16="http://schemas.microsoft.com/office/drawing/2014/main" id="{F6551CB7-F658-4E6A-9D4F-8F13495425F9}"/>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47755528-4C7A-464A-A3DD-4C90D555AAB5}"/>
              </a:ext>
            </a:extLst>
          </p:cNvPr>
          <p:cNvSpPr>
            <a:spLocks noGrp="1"/>
          </p:cNvSpPr>
          <p:nvPr>
            <p:ph type="sldNum" sz="quarter" idx="12"/>
          </p:nvPr>
        </p:nvSpPr>
        <p:spPr/>
        <p:txBody>
          <a:bodyPr/>
          <a:lstStyle/>
          <a:p>
            <a:fld id="{99E2E032-BEB0-4DE4-9964-6DF5AF30D556}" type="slidenum">
              <a:rPr lang="es-CL" smtClean="0"/>
              <a:t>‹Nº›</a:t>
            </a:fld>
            <a:endParaRPr lang="es-CL"/>
          </a:p>
        </p:txBody>
      </p:sp>
    </p:spTree>
    <p:extLst>
      <p:ext uri="{BB962C8B-B14F-4D97-AF65-F5344CB8AC3E}">
        <p14:creationId xmlns:p14="http://schemas.microsoft.com/office/powerpoint/2010/main" val="2876160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EE4228-D9AB-4FBB-8820-3E14296C5D4A}"/>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A48D1A47-BCF8-4AE5-9DA2-E52AAC304025}"/>
              </a:ext>
            </a:extLst>
          </p:cNvPr>
          <p:cNvSpPr>
            <a:spLocks noGrp="1"/>
          </p:cNvSpPr>
          <p:nvPr>
            <p:ph type="dt" sz="half" idx="10"/>
          </p:nvPr>
        </p:nvSpPr>
        <p:spPr/>
        <p:txBody>
          <a:bodyPr/>
          <a:lstStyle/>
          <a:p>
            <a:fld id="{D1E650AC-432F-4659-B47B-E1ECD240A2A9}" type="datetimeFigureOut">
              <a:rPr lang="es-CL" smtClean="0"/>
              <a:t>26-11-2020</a:t>
            </a:fld>
            <a:endParaRPr lang="es-CL"/>
          </a:p>
        </p:txBody>
      </p:sp>
      <p:sp>
        <p:nvSpPr>
          <p:cNvPr id="4" name="Marcador de pie de página 3">
            <a:extLst>
              <a:ext uri="{FF2B5EF4-FFF2-40B4-BE49-F238E27FC236}">
                <a16:creationId xmlns:a16="http://schemas.microsoft.com/office/drawing/2014/main" id="{373A24C6-8B9D-4563-B3F9-0F1B083C5AB8}"/>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46DB012D-F4BE-4987-B477-C7C2FB82E4DC}"/>
              </a:ext>
            </a:extLst>
          </p:cNvPr>
          <p:cNvSpPr>
            <a:spLocks noGrp="1"/>
          </p:cNvSpPr>
          <p:nvPr>
            <p:ph type="sldNum" sz="quarter" idx="12"/>
          </p:nvPr>
        </p:nvSpPr>
        <p:spPr/>
        <p:txBody>
          <a:bodyPr/>
          <a:lstStyle/>
          <a:p>
            <a:fld id="{99E2E032-BEB0-4DE4-9964-6DF5AF30D556}" type="slidenum">
              <a:rPr lang="es-CL" smtClean="0"/>
              <a:t>‹Nº›</a:t>
            </a:fld>
            <a:endParaRPr lang="es-CL"/>
          </a:p>
        </p:txBody>
      </p:sp>
    </p:spTree>
    <p:extLst>
      <p:ext uri="{BB962C8B-B14F-4D97-AF65-F5344CB8AC3E}">
        <p14:creationId xmlns:p14="http://schemas.microsoft.com/office/powerpoint/2010/main" val="3059871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966B7D3-8D1E-4FE2-AABE-58827F56D321}"/>
              </a:ext>
            </a:extLst>
          </p:cNvPr>
          <p:cNvSpPr>
            <a:spLocks noGrp="1"/>
          </p:cNvSpPr>
          <p:nvPr>
            <p:ph type="dt" sz="half" idx="10"/>
          </p:nvPr>
        </p:nvSpPr>
        <p:spPr/>
        <p:txBody>
          <a:bodyPr/>
          <a:lstStyle/>
          <a:p>
            <a:fld id="{D1E650AC-432F-4659-B47B-E1ECD240A2A9}" type="datetimeFigureOut">
              <a:rPr lang="es-CL" smtClean="0"/>
              <a:t>26-11-2020</a:t>
            </a:fld>
            <a:endParaRPr lang="es-CL"/>
          </a:p>
        </p:txBody>
      </p:sp>
      <p:sp>
        <p:nvSpPr>
          <p:cNvPr id="3" name="Marcador de pie de página 2">
            <a:extLst>
              <a:ext uri="{FF2B5EF4-FFF2-40B4-BE49-F238E27FC236}">
                <a16:creationId xmlns:a16="http://schemas.microsoft.com/office/drawing/2014/main" id="{954431EA-04BF-44E8-8F0D-664E18DE6CCA}"/>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A6D8B920-A3F7-4A7D-AD12-6B0CB66B14F6}"/>
              </a:ext>
            </a:extLst>
          </p:cNvPr>
          <p:cNvSpPr>
            <a:spLocks noGrp="1"/>
          </p:cNvSpPr>
          <p:nvPr>
            <p:ph type="sldNum" sz="quarter" idx="12"/>
          </p:nvPr>
        </p:nvSpPr>
        <p:spPr/>
        <p:txBody>
          <a:bodyPr/>
          <a:lstStyle/>
          <a:p>
            <a:fld id="{99E2E032-BEB0-4DE4-9964-6DF5AF30D556}" type="slidenum">
              <a:rPr lang="es-CL" smtClean="0"/>
              <a:t>‹Nº›</a:t>
            </a:fld>
            <a:endParaRPr lang="es-CL"/>
          </a:p>
        </p:txBody>
      </p:sp>
    </p:spTree>
    <p:extLst>
      <p:ext uri="{BB962C8B-B14F-4D97-AF65-F5344CB8AC3E}">
        <p14:creationId xmlns:p14="http://schemas.microsoft.com/office/powerpoint/2010/main" val="744027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A0A6A0-CB24-44D8-911A-0D67980B6B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B51F5045-DCB1-4F0E-83CA-5D54131104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69FDA5F3-2C9B-4492-828E-1AD1971F78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62590B7-F203-4FD9-AE5A-D51C48796AA4}"/>
              </a:ext>
            </a:extLst>
          </p:cNvPr>
          <p:cNvSpPr>
            <a:spLocks noGrp="1"/>
          </p:cNvSpPr>
          <p:nvPr>
            <p:ph type="dt" sz="half" idx="10"/>
          </p:nvPr>
        </p:nvSpPr>
        <p:spPr/>
        <p:txBody>
          <a:bodyPr/>
          <a:lstStyle/>
          <a:p>
            <a:fld id="{D1E650AC-432F-4659-B47B-E1ECD240A2A9}" type="datetimeFigureOut">
              <a:rPr lang="es-CL" smtClean="0"/>
              <a:t>26-11-2020</a:t>
            </a:fld>
            <a:endParaRPr lang="es-CL"/>
          </a:p>
        </p:txBody>
      </p:sp>
      <p:sp>
        <p:nvSpPr>
          <p:cNvPr id="6" name="Marcador de pie de página 5">
            <a:extLst>
              <a:ext uri="{FF2B5EF4-FFF2-40B4-BE49-F238E27FC236}">
                <a16:creationId xmlns:a16="http://schemas.microsoft.com/office/drawing/2014/main" id="{D476A86F-B6FF-4337-8F31-D23EFB576C78}"/>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0EC34A5-668D-4BE6-B7DE-F2DB2FEDBE64}"/>
              </a:ext>
            </a:extLst>
          </p:cNvPr>
          <p:cNvSpPr>
            <a:spLocks noGrp="1"/>
          </p:cNvSpPr>
          <p:nvPr>
            <p:ph type="sldNum" sz="quarter" idx="12"/>
          </p:nvPr>
        </p:nvSpPr>
        <p:spPr/>
        <p:txBody>
          <a:bodyPr/>
          <a:lstStyle/>
          <a:p>
            <a:fld id="{99E2E032-BEB0-4DE4-9964-6DF5AF30D556}" type="slidenum">
              <a:rPr lang="es-CL" smtClean="0"/>
              <a:t>‹Nº›</a:t>
            </a:fld>
            <a:endParaRPr lang="es-CL"/>
          </a:p>
        </p:txBody>
      </p:sp>
    </p:spTree>
    <p:extLst>
      <p:ext uri="{BB962C8B-B14F-4D97-AF65-F5344CB8AC3E}">
        <p14:creationId xmlns:p14="http://schemas.microsoft.com/office/powerpoint/2010/main" val="1989896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A00A36-63C3-4C5C-ACEB-AA4D0A7082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4A3CD615-9B77-4396-864C-E0ACA4A540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63EF4F72-A13E-473B-8366-0AA928A75A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B3F5B70-6E05-42F7-B947-B5C965725265}"/>
              </a:ext>
            </a:extLst>
          </p:cNvPr>
          <p:cNvSpPr>
            <a:spLocks noGrp="1"/>
          </p:cNvSpPr>
          <p:nvPr>
            <p:ph type="dt" sz="half" idx="10"/>
          </p:nvPr>
        </p:nvSpPr>
        <p:spPr/>
        <p:txBody>
          <a:bodyPr/>
          <a:lstStyle/>
          <a:p>
            <a:fld id="{D1E650AC-432F-4659-B47B-E1ECD240A2A9}" type="datetimeFigureOut">
              <a:rPr lang="es-CL" smtClean="0"/>
              <a:t>26-11-2020</a:t>
            </a:fld>
            <a:endParaRPr lang="es-CL"/>
          </a:p>
        </p:txBody>
      </p:sp>
      <p:sp>
        <p:nvSpPr>
          <p:cNvPr id="6" name="Marcador de pie de página 5">
            <a:extLst>
              <a:ext uri="{FF2B5EF4-FFF2-40B4-BE49-F238E27FC236}">
                <a16:creationId xmlns:a16="http://schemas.microsoft.com/office/drawing/2014/main" id="{6A2711D6-9D8C-4E92-822B-9E0FEFCDFC1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8DB78AB0-026D-49C9-8E1E-2197276C6C80}"/>
              </a:ext>
            </a:extLst>
          </p:cNvPr>
          <p:cNvSpPr>
            <a:spLocks noGrp="1"/>
          </p:cNvSpPr>
          <p:nvPr>
            <p:ph type="sldNum" sz="quarter" idx="12"/>
          </p:nvPr>
        </p:nvSpPr>
        <p:spPr/>
        <p:txBody>
          <a:bodyPr/>
          <a:lstStyle/>
          <a:p>
            <a:fld id="{99E2E032-BEB0-4DE4-9964-6DF5AF30D556}" type="slidenum">
              <a:rPr lang="es-CL" smtClean="0"/>
              <a:t>‹Nº›</a:t>
            </a:fld>
            <a:endParaRPr lang="es-CL"/>
          </a:p>
        </p:txBody>
      </p:sp>
    </p:spTree>
    <p:extLst>
      <p:ext uri="{BB962C8B-B14F-4D97-AF65-F5344CB8AC3E}">
        <p14:creationId xmlns:p14="http://schemas.microsoft.com/office/powerpoint/2010/main" val="1679678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7038A3-D9AF-4CD6-9ECC-85F4DB9202F9}"/>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4C44A2A2-C158-457A-ABE0-B752AD7247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8988E25E-3A5A-4BE3-9B87-E40BBCBBBD0F}"/>
              </a:ext>
            </a:extLst>
          </p:cNvPr>
          <p:cNvSpPr>
            <a:spLocks noGrp="1"/>
          </p:cNvSpPr>
          <p:nvPr>
            <p:ph type="dt" sz="half" idx="10"/>
          </p:nvPr>
        </p:nvSpPr>
        <p:spPr/>
        <p:txBody>
          <a:bodyPr/>
          <a:lstStyle/>
          <a:p>
            <a:fld id="{D1E650AC-432F-4659-B47B-E1ECD240A2A9}" type="datetimeFigureOut">
              <a:rPr lang="es-CL" smtClean="0"/>
              <a:t>26-11-2020</a:t>
            </a:fld>
            <a:endParaRPr lang="es-CL"/>
          </a:p>
        </p:txBody>
      </p:sp>
      <p:sp>
        <p:nvSpPr>
          <p:cNvPr id="5" name="Marcador de pie de página 4">
            <a:extLst>
              <a:ext uri="{FF2B5EF4-FFF2-40B4-BE49-F238E27FC236}">
                <a16:creationId xmlns:a16="http://schemas.microsoft.com/office/drawing/2014/main" id="{75ECA78F-5046-4A45-821F-D3E8EB5CE068}"/>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51C1E35E-095D-4DF0-8144-6F697CE8E2CB}"/>
              </a:ext>
            </a:extLst>
          </p:cNvPr>
          <p:cNvSpPr>
            <a:spLocks noGrp="1"/>
          </p:cNvSpPr>
          <p:nvPr>
            <p:ph type="sldNum" sz="quarter" idx="12"/>
          </p:nvPr>
        </p:nvSpPr>
        <p:spPr/>
        <p:txBody>
          <a:bodyPr/>
          <a:lstStyle/>
          <a:p>
            <a:fld id="{99E2E032-BEB0-4DE4-9964-6DF5AF30D556}" type="slidenum">
              <a:rPr lang="es-CL" smtClean="0"/>
              <a:t>‹Nº›</a:t>
            </a:fld>
            <a:endParaRPr lang="es-CL"/>
          </a:p>
        </p:txBody>
      </p:sp>
    </p:spTree>
    <p:extLst>
      <p:ext uri="{BB962C8B-B14F-4D97-AF65-F5344CB8AC3E}">
        <p14:creationId xmlns:p14="http://schemas.microsoft.com/office/powerpoint/2010/main" val="253753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330F808-8521-46DA-B8EA-A54098DD363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24184B7-8BD2-4A03-8579-C740DB9B572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99CF6DE6-33FF-471D-B426-3B0C13B5141E}"/>
              </a:ext>
            </a:extLst>
          </p:cNvPr>
          <p:cNvSpPr>
            <a:spLocks noGrp="1"/>
          </p:cNvSpPr>
          <p:nvPr>
            <p:ph type="dt" sz="half" idx="10"/>
          </p:nvPr>
        </p:nvSpPr>
        <p:spPr/>
        <p:txBody>
          <a:bodyPr/>
          <a:lstStyle/>
          <a:p>
            <a:fld id="{D1E650AC-432F-4659-B47B-E1ECD240A2A9}" type="datetimeFigureOut">
              <a:rPr lang="es-CL" smtClean="0"/>
              <a:t>26-11-2020</a:t>
            </a:fld>
            <a:endParaRPr lang="es-CL"/>
          </a:p>
        </p:txBody>
      </p:sp>
      <p:sp>
        <p:nvSpPr>
          <p:cNvPr id="5" name="Marcador de pie de página 4">
            <a:extLst>
              <a:ext uri="{FF2B5EF4-FFF2-40B4-BE49-F238E27FC236}">
                <a16:creationId xmlns:a16="http://schemas.microsoft.com/office/drawing/2014/main" id="{5301F8CC-8316-4BE3-A5D6-B7B5B26BF60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9BF1657-BDB4-44D5-8640-F83A532B06CC}"/>
              </a:ext>
            </a:extLst>
          </p:cNvPr>
          <p:cNvSpPr>
            <a:spLocks noGrp="1"/>
          </p:cNvSpPr>
          <p:nvPr>
            <p:ph type="sldNum" sz="quarter" idx="12"/>
          </p:nvPr>
        </p:nvSpPr>
        <p:spPr/>
        <p:txBody>
          <a:bodyPr/>
          <a:lstStyle/>
          <a:p>
            <a:fld id="{99E2E032-BEB0-4DE4-9964-6DF5AF30D556}" type="slidenum">
              <a:rPr lang="es-CL" smtClean="0"/>
              <a:t>‹Nº›</a:t>
            </a:fld>
            <a:endParaRPr lang="es-CL"/>
          </a:p>
        </p:txBody>
      </p:sp>
    </p:spTree>
    <p:extLst>
      <p:ext uri="{BB962C8B-B14F-4D97-AF65-F5344CB8AC3E}">
        <p14:creationId xmlns:p14="http://schemas.microsoft.com/office/powerpoint/2010/main" val="4239102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9D22E2E-808B-4145-A62D-0943657063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BA2D90F6-20B2-419A-BACC-CF8BC1C73F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CFD64C79-5068-45AB-BBF0-20351C990A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E650AC-432F-4659-B47B-E1ECD240A2A9}" type="datetimeFigureOut">
              <a:rPr lang="es-CL" smtClean="0"/>
              <a:t>26-11-2020</a:t>
            </a:fld>
            <a:endParaRPr lang="es-CL"/>
          </a:p>
        </p:txBody>
      </p:sp>
      <p:sp>
        <p:nvSpPr>
          <p:cNvPr id="5" name="Marcador de pie de página 4">
            <a:extLst>
              <a:ext uri="{FF2B5EF4-FFF2-40B4-BE49-F238E27FC236}">
                <a16:creationId xmlns:a16="http://schemas.microsoft.com/office/drawing/2014/main" id="{E9DDDAFB-7E33-4B41-93CC-424FF8B2A9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6742CD60-6ECE-410F-B35F-8CBD8BAA52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E2E032-BEB0-4DE4-9964-6DF5AF30D556}" type="slidenum">
              <a:rPr lang="es-CL" smtClean="0"/>
              <a:t>‹Nº›</a:t>
            </a:fld>
            <a:endParaRPr lang="es-CL"/>
          </a:p>
        </p:txBody>
      </p:sp>
    </p:spTree>
    <p:extLst>
      <p:ext uri="{BB962C8B-B14F-4D97-AF65-F5344CB8AC3E}">
        <p14:creationId xmlns:p14="http://schemas.microsoft.com/office/powerpoint/2010/main" val="1662351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cronicasdemamaperiodista.blogspot.com/2011/07/literatura-venezolana-de-exportacion.html" TargetMode="External"/><Relationship Id="rId3" Type="http://schemas.openxmlformats.org/officeDocument/2006/relationships/diagramLayout" Target="../diagrams/layout2.xml"/><Relationship Id="rId7" Type="http://schemas.openxmlformats.org/officeDocument/2006/relationships/image" Target="../media/image20.jp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hyperlink" Target="https://creativecommons.org/licenses/by/3.0/" TargetMode="Externa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26C408-09F5-4C21-8D32-40117AAC2E66}"/>
              </a:ext>
            </a:extLst>
          </p:cNvPr>
          <p:cNvSpPr>
            <a:spLocks noGrp="1"/>
          </p:cNvSpPr>
          <p:nvPr>
            <p:ph type="ctrTitle"/>
          </p:nvPr>
        </p:nvSpPr>
        <p:spPr>
          <a:xfrm>
            <a:off x="1612777" y="2235200"/>
            <a:ext cx="9144000" cy="2387600"/>
          </a:xfrm>
        </p:spPr>
        <p:txBody>
          <a:bodyPr>
            <a:normAutofit fontScale="90000"/>
          </a:bodyPr>
          <a:lstStyle/>
          <a:p>
            <a:pPr>
              <a:lnSpc>
                <a:spcPct val="150000"/>
              </a:lnSpc>
            </a:pPr>
            <a:r>
              <a:rPr lang="es-CL" sz="3600">
                <a:latin typeface="+mn-lt"/>
              </a:rPr>
              <a:t>Jornada de perfeccionamiento   </a:t>
            </a:r>
            <a:br>
              <a:rPr lang="es-CL" sz="3600">
                <a:latin typeface="+mn-lt"/>
              </a:rPr>
            </a:br>
            <a:r>
              <a:rPr lang="en-US" sz="3600" b="1" spc="-35">
                <a:effectLst/>
                <a:latin typeface="+mn-lt"/>
                <a:ea typeface="Palatino Linotype" panose="02040502050505030304" pitchFamily="18" charset="0"/>
              </a:rPr>
              <a:t>E</a:t>
            </a:r>
            <a:r>
              <a:rPr lang="en-US" sz="3600" b="1" spc="5">
                <a:effectLst/>
                <a:latin typeface="+mn-lt"/>
                <a:ea typeface="Palatino Linotype" panose="02040502050505030304" pitchFamily="18" charset="0"/>
              </a:rPr>
              <a:t>VA</a:t>
            </a:r>
            <a:r>
              <a:rPr lang="en-US" sz="3600" b="1" spc="-20">
                <a:effectLst/>
                <a:latin typeface="+mn-lt"/>
                <a:ea typeface="Palatino Linotype" panose="02040502050505030304" pitchFamily="18" charset="0"/>
              </a:rPr>
              <a:t>L</a:t>
            </a:r>
            <a:r>
              <a:rPr lang="en-US" sz="3600" b="1" spc="-5">
                <a:effectLst/>
                <a:latin typeface="+mn-lt"/>
                <a:ea typeface="Palatino Linotype" panose="02040502050505030304" pitchFamily="18" charset="0"/>
              </a:rPr>
              <a:t>U</a:t>
            </a:r>
            <a:r>
              <a:rPr lang="en-US" sz="3600" b="1" spc="5">
                <a:effectLst/>
                <a:latin typeface="+mn-lt"/>
                <a:ea typeface="Palatino Linotype" panose="02040502050505030304" pitchFamily="18" charset="0"/>
              </a:rPr>
              <a:t>A</a:t>
            </a:r>
            <a:r>
              <a:rPr lang="en-US" sz="3600" b="1" spc="-5">
                <a:effectLst/>
                <a:latin typeface="+mn-lt"/>
                <a:ea typeface="Palatino Linotype" panose="02040502050505030304" pitchFamily="18" charset="0"/>
              </a:rPr>
              <a:t>C</a:t>
            </a:r>
            <a:r>
              <a:rPr lang="en-US" sz="3600" b="1" spc="-10">
                <a:effectLst/>
                <a:latin typeface="+mn-lt"/>
                <a:ea typeface="Palatino Linotype" panose="02040502050505030304" pitchFamily="18" charset="0"/>
              </a:rPr>
              <a:t>I</a:t>
            </a:r>
            <a:r>
              <a:rPr lang="en-US" sz="3600" b="1" spc="-30">
                <a:effectLst/>
                <a:latin typeface="+mn-lt"/>
                <a:ea typeface="Palatino Linotype" panose="02040502050505030304" pitchFamily="18" charset="0"/>
              </a:rPr>
              <a:t>Ó</a:t>
            </a:r>
            <a:r>
              <a:rPr lang="en-US" sz="3600" b="1">
                <a:effectLst/>
                <a:latin typeface="+mn-lt"/>
                <a:ea typeface="Palatino Linotype" panose="02040502050505030304" pitchFamily="18" charset="0"/>
              </a:rPr>
              <a:t>N</a:t>
            </a:r>
            <a:r>
              <a:rPr lang="en-US" sz="3600" b="1" spc="5">
                <a:effectLst/>
                <a:latin typeface="+mn-lt"/>
                <a:ea typeface="Palatino Linotype" panose="02040502050505030304" pitchFamily="18" charset="0"/>
              </a:rPr>
              <a:t> </a:t>
            </a:r>
            <a:r>
              <a:rPr lang="en-US" sz="3600" b="1" spc="-5">
                <a:effectLst/>
                <a:latin typeface="+mn-lt"/>
                <a:ea typeface="Palatino Linotype" panose="02040502050505030304" pitchFamily="18" charset="0"/>
              </a:rPr>
              <a:t>D</a:t>
            </a:r>
            <a:r>
              <a:rPr lang="en-US" sz="3600" b="1">
                <a:effectLst/>
                <a:latin typeface="+mn-lt"/>
                <a:ea typeface="Palatino Linotype" panose="02040502050505030304" pitchFamily="18" charset="0"/>
              </a:rPr>
              <a:t>E</a:t>
            </a:r>
            <a:r>
              <a:rPr lang="en-US" sz="3600" b="1" spc="-10">
                <a:effectLst/>
                <a:latin typeface="+mn-lt"/>
                <a:ea typeface="Palatino Linotype" panose="02040502050505030304" pitchFamily="18" charset="0"/>
              </a:rPr>
              <a:t> </a:t>
            </a:r>
            <a:r>
              <a:rPr lang="en-US" sz="3600" b="1" spc="5">
                <a:effectLst/>
                <a:latin typeface="+mn-lt"/>
                <a:ea typeface="Palatino Linotype" panose="02040502050505030304" pitchFamily="18" charset="0"/>
              </a:rPr>
              <a:t>A</a:t>
            </a:r>
            <a:r>
              <a:rPr lang="en-US" sz="3600" b="1" spc="-25">
                <a:effectLst/>
                <a:latin typeface="+mn-lt"/>
                <a:ea typeface="Palatino Linotype" panose="02040502050505030304" pitchFamily="18" charset="0"/>
              </a:rPr>
              <a:t>P</a:t>
            </a:r>
            <a:r>
              <a:rPr lang="en-US" sz="3600" b="1" spc="-10">
                <a:effectLst/>
                <a:latin typeface="+mn-lt"/>
                <a:ea typeface="Palatino Linotype" panose="02040502050505030304" pitchFamily="18" charset="0"/>
              </a:rPr>
              <a:t>R</a:t>
            </a:r>
            <a:r>
              <a:rPr lang="en-US" sz="3600" b="1" spc="5">
                <a:effectLst/>
                <a:latin typeface="+mn-lt"/>
                <a:ea typeface="Palatino Linotype" panose="02040502050505030304" pitchFamily="18" charset="0"/>
              </a:rPr>
              <a:t>EN</a:t>
            </a:r>
            <a:r>
              <a:rPr lang="en-US" sz="3600" b="1" spc="-40">
                <a:effectLst/>
                <a:latin typeface="+mn-lt"/>
                <a:ea typeface="Palatino Linotype" panose="02040502050505030304" pitchFamily="18" charset="0"/>
              </a:rPr>
              <a:t>D</a:t>
            </a:r>
            <a:r>
              <a:rPr lang="en-US" sz="3600" b="1" spc="5">
                <a:effectLst/>
                <a:latin typeface="+mn-lt"/>
                <a:ea typeface="Palatino Linotype" panose="02040502050505030304" pitchFamily="18" charset="0"/>
              </a:rPr>
              <a:t>I</a:t>
            </a:r>
            <a:r>
              <a:rPr lang="en-US" sz="3600" b="1" spc="-30">
                <a:effectLst/>
                <a:latin typeface="+mn-lt"/>
                <a:ea typeface="Palatino Linotype" panose="02040502050505030304" pitchFamily="18" charset="0"/>
              </a:rPr>
              <a:t>Z</a:t>
            </a:r>
            <a:r>
              <a:rPr lang="en-US" sz="3600" b="1" spc="15">
                <a:effectLst/>
                <a:latin typeface="+mn-lt"/>
                <a:ea typeface="Palatino Linotype" panose="02040502050505030304" pitchFamily="18" charset="0"/>
              </a:rPr>
              <a:t>A</a:t>
            </a:r>
            <a:r>
              <a:rPr lang="en-US" sz="3600" b="1" spc="-10">
                <a:effectLst/>
                <a:latin typeface="+mn-lt"/>
                <a:ea typeface="Palatino Linotype" panose="02040502050505030304" pitchFamily="18" charset="0"/>
              </a:rPr>
              <a:t>J</a:t>
            </a:r>
            <a:r>
              <a:rPr lang="en-US" sz="3600" b="1" spc="5">
                <a:effectLst/>
                <a:latin typeface="+mn-lt"/>
                <a:ea typeface="Palatino Linotype" panose="02040502050505030304" pitchFamily="18" charset="0"/>
              </a:rPr>
              <a:t>ES</a:t>
            </a:r>
            <a:br>
              <a:rPr lang="en-US" sz="3600" b="1" spc="5">
                <a:effectLst/>
                <a:latin typeface="+mn-lt"/>
                <a:ea typeface="Palatino Linotype" panose="02040502050505030304" pitchFamily="18" charset="0"/>
              </a:rPr>
            </a:br>
            <a:r>
              <a:rPr lang="en-US" sz="3600" b="1" spc="5">
                <a:effectLst/>
                <a:latin typeface="+mn-lt"/>
                <a:ea typeface="Palatino Linotype" panose="02040502050505030304" pitchFamily="18" charset="0"/>
              </a:rPr>
              <a:t>LICEO POLITÉCNICO DE TALTAL </a:t>
            </a:r>
            <a:br>
              <a:rPr lang="en-US" sz="3600" b="1" spc="5">
                <a:effectLst/>
                <a:latin typeface="+mn-lt"/>
                <a:ea typeface="Palatino Linotype" panose="02040502050505030304" pitchFamily="18" charset="0"/>
              </a:rPr>
            </a:br>
            <a:r>
              <a:rPr lang="en-US" sz="3600" b="1" spc="5">
                <a:effectLst/>
                <a:latin typeface="+mn-lt"/>
                <a:ea typeface="Palatino Linotype" panose="02040502050505030304" pitchFamily="18" charset="0"/>
              </a:rPr>
              <a:t>JOSÉ MIGUEL QUIROZ</a:t>
            </a:r>
            <a:br>
              <a:rPr lang="en-US" sz="3600" b="1" spc="5">
                <a:effectLst/>
                <a:latin typeface="+mn-lt"/>
                <a:ea typeface="Palatino Linotype" panose="02040502050505030304" pitchFamily="18" charset="0"/>
              </a:rPr>
            </a:br>
            <a:r>
              <a:rPr lang="en-US" sz="3600" b="1" spc="5">
                <a:effectLst/>
                <a:latin typeface="+mn-lt"/>
                <a:ea typeface="Palatino Linotype" panose="02040502050505030304" pitchFamily="18" charset="0"/>
              </a:rPr>
              <a:t>2020</a:t>
            </a:r>
            <a:endParaRPr lang="es-CL" sz="3600" dirty="0">
              <a:latin typeface="+mn-lt"/>
            </a:endParaRPr>
          </a:p>
        </p:txBody>
      </p:sp>
      <p:sp>
        <p:nvSpPr>
          <p:cNvPr id="3" name="Subtítulo 2">
            <a:extLst>
              <a:ext uri="{FF2B5EF4-FFF2-40B4-BE49-F238E27FC236}">
                <a16:creationId xmlns:a16="http://schemas.microsoft.com/office/drawing/2014/main" id="{E4ED29BB-2CA5-4929-A860-A5EA0E032BBF}"/>
              </a:ext>
            </a:extLst>
          </p:cNvPr>
          <p:cNvSpPr>
            <a:spLocks noGrp="1"/>
          </p:cNvSpPr>
          <p:nvPr>
            <p:ph type="subTitle" idx="1"/>
          </p:nvPr>
        </p:nvSpPr>
        <p:spPr>
          <a:xfrm>
            <a:off x="2761081" y="5509404"/>
            <a:ext cx="9144000" cy="774291"/>
          </a:xfrm>
        </p:spPr>
        <p:txBody>
          <a:bodyPr>
            <a:normAutofit fontScale="92500" lnSpcReduction="10000"/>
          </a:bodyPr>
          <a:lstStyle/>
          <a:p>
            <a:pPr algn="r"/>
            <a:r>
              <a:rPr lang="es-CL">
                <a:latin typeface="Mistral" panose="03090702030407020403" pitchFamily="66" charset="0"/>
              </a:rPr>
              <a:t>María del Pilar Salazar Norese</a:t>
            </a:r>
          </a:p>
          <a:p>
            <a:pPr algn="r"/>
            <a:r>
              <a:rPr lang="es-CL">
                <a:latin typeface="Mistral" panose="03090702030407020403" pitchFamily="66" charset="0"/>
              </a:rPr>
              <a:t>Mg. En Ciencias de la Educación</a:t>
            </a:r>
            <a:endParaRPr lang="es-CL" dirty="0">
              <a:latin typeface="Mistral" panose="03090702030407020403" pitchFamily="66" charset="0"/>
            </a:endParaRPr>
          </a:p>
        </p:txBody>
      </p:sp>
      <p:pic>
        <p:nvPicPr>
          <p:cNvPr id="1026" name="Picture 2">
            <a:extLst>
              <a:ext uri="{FF2B5EF4-FFF2-40B4-BE49-F238E27FC236}">
                <a16:creationId xmlns:a16="http://schemas.microsoft.com/office/drawing/2014/main" id="{FB2A3375-8786-4245-94EC-79DE1BAA11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062" y="209842"/>
            <a:ext cx="1795019" cy="1736945"/>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4B72EC3C-EFA0-4EBB-926B-40BF2CD32FD6}"/>
              </a:ext>
            </a:extLst>
          </p:cNvPr>
          <p:cNvPicPr/>
          <p:nvPr/>
        </p:nvPicPr>
        <p:blipFill rotWithShape="1">
          <a:blip r:embed="rId3">
            <a:extLst>
              <a:ext uri="{28A0092B-C50C-407E-A947-70E740481C1C}">
                <a14:useLocalDpi xmlns:a14="http://schemas.microsoft.com/office/drawing/2010/main" val="0"/>
              </a:ext>
            </a:extLst>
          </a:blip>
          <a:srcRect t="16065" r="-3" b="17165"/>
          <a:stretch/>
        </p:blipFill>
        <p:spPr bwMode="auto">
          <a:xfrm>
            <a:off x="9343654" y="374586"/>
            <a:ext cx="2483748" cy="1052726"/>
          </a:xfrm>
          <a:custGeom>
            <a:avLst/>
            <a:gdLst/>
            <a:ahLst/>
            <a:cxnLst/>
            <a:rect l="l" t="t" r="r" b="b"/>
            <a:pathLst>
              <a:path w="5920618" h="2130951">
                <a:moveTo>
                  <a:pt x="0" y="0"/>
                </a:moveTo>
                <a:lnTo>
                  <a:pt x="5920618" y="0"/>
                </a:lnTo>
                <a:lnTo>
                  <a:pt x="4933709" y="2130951"/>
                </a:lnTo>
                <a:lnTo>
                  <a:pt x="0" y="2130951"/>
                </a:lnTo>
                <a:close/>
              </a:path>
            </a:pathLst>
          </a:custGeom>
          <a:noFill/>
        </p:spPr>
      </p:pic>
    </p:spTree>
    <p:extLst>
      <p:ext uri="{BB962C8B-B14F-4D97-AF65-F5344CB8AC3E}">
        <p14:creationId xmlns:p14="http://schemas.microsoft.com/office/powerpoint/2010/main" val="3298725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0" name="Rectangle 139">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6E5C4B51-2951-4A89-BA30-93920BABAF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129"/>
          <a:stretch/>
        </p:blipFill>
        <p:spPr bwMode="auto">
          <a:xfrm>
            <a:off x="3261676"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42" name="Freeform: Shape 14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4" name="Freeform: Shape 14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8" name="Rectangle 14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Marcador de contenido 2">
            <a:extLst>
              <a:ext uri="{FF2B5EF4-FFF2-40B4-BE49-F238E27FC236}">
                <a16:creationId xmlns:a16="http://schemas.microsoft.com/office/drawing/2014/main" id="{1283731A-7067-45FB-B3B8-DC96373BD528}"/>
              </a:ext>
            </a:extLst>
          </p:cNvPr>
          <p:cNvSpPr>
            <a:spLocks noGrp="1"/>
          </p:cNvSpPr>
          <p:nvPr>
            <p:ph idx="1"/>
          </p:nvPr>
        </p:nvSpPr>
        <p:spPr>
          <a:xfrm>
            <a:off x="503810" y="1439860"/>
            <a:ext cx="3690237" cy="4081518"/>
          </a:xfrm>
        </p:spPr>
        <p:txBody>
          <a:bodyPr anchor="t">
            <a:normAutofit fontScale="62500" lnSpcReduction="20000"/>
          </a:bodyPr>
          <a:lstStyle/>
          <a:p>
            <a:pPr marL="0" indent="0">
              <a:buNone/>
            </a:pPr>
            <a:r>
              <a:rPr lang="es-CL" i="1" dirty="0"/>
              <a:t>Misión</a:t>
            </a:r>
          </a:p>
          <a:p>
            <a:endParaRPr lang="es-ES" sz="2000" b="1" i="1" dirty="0">
              <a:effectLst/>
              <a:latin typeface="+mj-lt"/>
              <a:ea typeface="Calibri" panose="020F0502020204030204" pitchFamily="34" charset="0"/>
              <a:cs typeface="Times New Roman" panose="02020603050405020304" pitchFamily="18" charset="0"/>
            </a:endParaRPr>
          </a:p>
          <a:p>
            <a:pPr marL="0" indent="0">
              <a:lnSpc>
                <a:spcPct val="170000"/>
              </a:lnSpc>
              <a:buNone/>
            </a:pPr>
            <a:r>
              <a:rPr lang="es-ES" sz="2900" b="1" i="1" dirty="0">
                <a:effectLst/>
                <a:latin typeface="+mj-lt"/>
                <a:ea typeface="Calibri" panose="020F0502020204030204" pitchFamily="34" charset="0"/>
                <a:cs typeface="Times New Roman" panose="02020603050405020304" pitchFamily="18" charset="0"/>
              </a:rPr>
              <a:t>Educamos a jóvenes con una actitud perseverante frente a los contextos adversos y a sus anhelos, a través de la formación integral basada en competencias que les permitan insertarse al mundo productivo y la continuidad de estudios.</a:t>
            </a:r>
          </a:p>
          <a:p>
            <a:endParaRPr lang="es-ES" sz="2000" b="1" i="1" dirty="0">
              <a:latin typeface="+mj-lt"/>
              <a:ea typeface="Calibri" panose="020F0502020204030204" pitchFamily="34" charset="0"/>
              <a:cs typeface="Times New Roman" panose="02020603050405020304" pitchFamily="18" charset="0"/>
            </a:endParaRPr>
          </a:p>
          <a:p>
            <a:endParaRPr lang="es-CL" sz="2000" dirty="0">
              <a:effectLst/>
              <a:latin typeface="+mj-lt"/>
              <a:ea typeface="Calibri" panose="020F0502020204030204" pitchFamily="34" charset="0"/>
              <a:cs typeface="Times New Roman" panose="02020603050405020304" pitchFamily="18" charset="0"/>
            </a:endParaRPr>
          </a:p>
          <a:p>
            <a:pPr marL="0" indent="0" algn="r">
              <a:buNone/>
            </a:pPr>
            <a:endParaRPr lang="es-CL" sz="2000" dirty="0">
              <a:latin typeface="+mj-lt"/>
            </a:endParaRPr>
          </a:p>
        </p:txBody>
      </p:sp>
    </p:spTree>
    <p:extLst>
      <p:ext uri="{BB962C8B-B14F-4D97-AF65-F5344CB8AC3E}">
        <p14:creationId xmlns:p14="http://schemas.microsoft.com/office/powerpoint/2010/main" val="2039154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A58148-D452-4F6F-A2FE-EED968DE1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86463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A598ED0-4C60-452F-8263-0237013E372B}"/>
              </a:ext>
            </a:extLst>
          </p:cNvPr>
          <p:cNvSpPr>
            <a:spLocks noGrp="1"/>
          </p:cNvSpPr>
          <p:nvPr>
            <p:ph type="title"/>
          </p:nvPr>
        </p:nvSpPr>
        <p:spPr>
          <a:xfrm>
            <a:off x="312724" y="3433763"/>
            <a:ext cx="3197013" cy="2743200"/>
          </a:xfrm>
        </p:spPr>
        <p:txBody>
          <a:bodyPr anchor="t">
            <a:normAutofit/>
          </a:bodyPr>
          <a:lstStyle/>
          <a:p>
            <a:pPr algn="ctr"/>
            <a:r>
              <a:rPr lang="es-CL" sz="2600" dirty="0">
                <a:solidFill>
                  <a:schemeClr val="bg1"/>
                </a:solidFill>
              </a:rPr>
              <a:t>CONCEPTUALIZACIÓN</a:t>
            </a:r>
          </a:p>
        </p:txBody>
      </p:sp>
      <p:pic>
        <p:nvPicPr>
          <p:cNvPr id="7" name="Graphic 6" descr="Presentation with Checklist">
            <a:extLst>
              <a:ext uri="{FF2B5EF4-FFF2-40B4-BE49-F238E27FC236}">
                <a16:creationId xmlns:a16="http://schemas.microsoft.com/office/drawing/2014/main" id="{171C2134-6CA1-42B9-ACFF-C5B34CD989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02271" y="2122544"/>
            <a:ext cx="914400" cy="914400"/>
          </a:xfrm>
          <a:prstGeom prst="rect">
            <a:avLst/>
          </a:prstGeom>
        </p:spPr>
      </p:pic>
      <p:sp>
        <p:nvSpPr>
          <p:cNvPr id="3" name="Marcador de contenido 2">
            <a:extLst>
              <a:ext uri="{FF2B5EF4-FFF2-40B4-BE49-F238E27FC236}">
                <a16:creationId xmlns:a16="http://schemas.microsoft.com/office/drawing/2014/main" id="{A3BC912B-6EDE-4946-B44E-7A1F9EE55E97}"/>
              </a:ext>
            </a:extLst>
          </p:cNvPr>
          <p:cNvSpPr>
            <a:spLocks noGrp="1"/>
          </p:cNvSpPr>
          <p:nvPr>
            <p:ph idx="1"/>
          </p:nvPr>
        </p:nvSpPr>
        <p:spPr>
          <a:xfrm>
            <a:off x="4330719" y="641615"/>
            <a:ext cx="7289799" cy="5533496"/>
          </a:xfrm>
        </p:spPr>
        <p:txBody>
          <a:bodyPr anchor="ctr">
            <a:normAutofit lnSpcReduction="10000"/>
          </a:bodyPr>
          <a:lstStyle/>
          <a:p>
            <a:pPr marL="0" indent="0">
              <a:buNone/>
            </a:pPr>
            <a:r>
              <a:rPr lang="es-CL" b="1" i="0" u="none" strike="noStrike" baseline="0" dirty="0">
                <a:latin typeface="Calibri" panose="020F0502020204030204" pitchFamily="34" charset="0"/>
              </a:rPr>
              <a:t>EVALUACIÓN EN AULA </a:t>
            </a:r>
          </a:p>
          <a:p>
            <a:pPr marL="0" indent="0" algn="just">
              <a:lnSpc>
                <a:spcPct val="150000"/>
              </a:lnSpc>
              <a:buNone/>
            </a:pPr>
            <a:r>
              <a:rPr lang="es-ES" dirty="0">
                <a:latin typeface="Calibri" panose="020F0502020204030204" pitchFamily="34" charset="0"/>
              </a:rPr>
              <a:t>S</a:t>
            </a:r>
            <a:r>
              <a:rPr lang="es-ES" b="0" i="0" u="none" strike="noStrike" baseline="0" dirty="0">
                <a:latin typeface="Calibri" panose="020F0502020204030204" pitchFamily="34" charset="0"/>
              </a:rPr>
              <a:t>e refiere a una amplia gama de acciones lideradas por los y las docentes para que tanto ellos como sus estudiantes puedan obtener evidencia sobre el aprendizaje e interpretarla para tomar decisiones que permitan promover el progreso del mismo y mejorar los procesos de enseñanza. </a:t>
            </a:r>
          </a:p>
          <a:p>
            <a:pPr marL="0" indent="0" algn="r">
              <a:buNone/>
            </a:pPr>
            <a:r>
              <a:rPr lang="es-ES" b="0" i="0" u="none" strike="noStrike" baseline="0" dirty="0">
                <a:latin typeface="Calibri" panose="020F0502020204030204" pitchFamily="34" charset="0"/>
              </a:rPr>
              <a:t>(Decreto 67/2017)</a:t>
            </a:r>
            <a:endParaRPr lang="es-CL" dirty="0"/>
          </a:p>
        </p:txBody>
      </p:sp>
    </p:spTree>
    <p:extLst>
      <p:ext uri="{BB962C8B-B14F-4D97-AF65-F5344CB8AC3E}">
        <p14:creationId xmlns:p14="http://schemas.microsoft.com/office/powerpoint/2010/main" val="2436845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B6FCCBF-5BF9-4A53-B5B8-D7830F2A2E2F}"/>
              </a:ext>
            </a:extLst>
          </p:cNvPr>
          <p:cNvSpPr>
            <a:spLocks noGrp="1"/>
          </p:cNvSpPr>
          <p:nvPr>
            <p:ph idx="1"/>
          </p:nvPr>
        </p:nvSpPr>
        <p:spPr>
          <a:xfrm>
            <a:off x="838200" y="742550"/>
            <a:ext cx="10515600" cy="3447711"/>
          </a:xfrm>
        </p:spPr>
        <p:txBody>
          <a:bodyPr>
            <a:noAutofit/>
          </a:bodyPr>
          <a:lstStyle/>
          <a:p>
            <a:r>
              <a:rPr lang="es-ES" sz="2000" b="0" i="0" u="none" strike="noStrike" baseline="0" dirty="0">
                <a:solidFill>
                  <a:srgbClr val="000000"/>
                </a:solidFill>
                <a:latin typeface="Calibri" panose="020F0502020204030204" pitchFamily="34" charset="0"/>
              </a:rPr>
              <a:t>Para entender esta definición es importante comprender los siguientes conceptos: </a:t>
            </a:r>
          </a:p>
          <a:p>
            <a:endParaRPr lang="es-ES" sz="2000" b="0" i="0" u="none" strike="noStrike" baseline="0" dirty="0">
              <a:solidFill>
                <a:srgbClr val="000000"/>
              </a:solidFill>
              <a:latin typeface="Calibri" panose="020F0502020204030204" pitchFamily="34" charset="0"/>
            </a:endParaRPr>
          </a:p>
          <a:p>
            <a:r>
              <a:rPr lang="es-ES" sz="2000" b="1" i="0" u="none" strike="noStrike" baseline="0" dirty="0">
                <a:solidFill>
                  <a:srgbClr val="000000"/>
                </a:solidFill>
                <a:latin typeface="Calibri" panose="020F0502020204030204" pitchFamily="34" charset="0"/>
              </a:rPr>
              <a:t>Aula: </a:t>
            </a:r>
            <a:r>
              <a:rPr lang="es-ES" sz="2000" b="0" i="0" u="none" strike="noStrike" baseline="0" dirty="0">
                <a:solidFill>
                  <a:srgbClr val="000000"/>
                </a:solidFill>
                <a:latin typeface="Calibri" panose="020F0502020204030204" pitchFamily="34" charset="0"/>
              </a:rPr>
              <a:t>cualquier espacio de aprendizaje en el que hay interacción entre docentes y estudiantes, por tanto, no refiere solo a la sala de clases. </a:t>
            </a:r>
          </a:p>
          <a:p>
            <a:endParaRPr lang="es-ES" sz="2000" b="0" i="0" u="none" strike="noStrike" baseline="0" dirty="0">
              <a:solidFill>
                <a:srgbClr val="000000"/>
              </a:solidFill>
              <a:latin typeface="Calibri" panose="020F0502020204030204" pitchFamily="34" charset="0"/>
            </a:endParaRPr>
          </a:p>
          <a:p>
            <a:r>
              <a:rPr lang="es-ES" sz="2000" b="1" i="0" u="none" strike="noStrike" baseline="0" dirty="0">
                <a:solidFill>
                  <a:srgbClr val="000000"/>
                </a:solidFill>
                <a:latin typeface="Calibri" panose="020F0502020204030204" pitchFamily="34" charset="0"/>
              </a:rPr>
              <a:t>Evidencia: </a:t>
            </a:r>
            <a:r>
              <a:rPr lang="es-ES" sz="2000" b="0" i="0" u="none" strike="noStrike" baseline="0" dirty="0">
                <a:solidFill>
                  <a:srgbClr val="000000"/>
                </a:solidFill>
                <a:latin typeface="Calibri" panose="020F0502020204030204" pitchFamily="34" charset="0"/>
              </a:rPr>
              <a:t>refiere a aquello que los estudiantes escriben, dicen, hacen y crean para mostrar su aprendizaje.</a:t>
            </a:r>
          </a:p>
          <a:p>
            <a:r>
              <a:rPr lang="es-ES" sz="2000" b="0" i="0" u="none" strike="noStrike" baseline="0" dirty="0">
                <a:solidFill>
                  <a:srgbClr val="000000"/>
                </a:solidFill>
                <a:latin typeface="Calibri" panose="020F0502020204030204" pitchFamily="34" charset="0"/>
              </a:rPr>
              <a:t> </a:t>
            </a:r>
          </a:p>
          <a:p>
            <a:r>
              <a:rPr lang="es-ES" sz="2000" b="1" i="0" u="none" strike="noStrike" baseline="0" dirty="0">
                <a:solidFill>
                  <a:srgbClr val="000000"/>
                </a:solidFill>
                <a:latin typeface="Calibri" panose="020F0502020204030204" pitchFamily="34" charset="0"/>
              </a:rPr>
              <a:t>Interpretar: </a:t>
            </a:r>
            <a:r>
              <a:rPr lang="es-ES" sz="2000" b="0" i="0" u="none" strike="noStrike" baseline="0" dirty="0">
                <a:solidFill>
                  <a:srgbClr val="000000"/>
                </a:solidFill>
                <a:latin typeface="Calibri" panose="020F0502020204030204" pitchFamily="34" charset="0"/>
              </a:rPr>
              <a:t>en este contexto, se entiende como una inferencia que deriva en un juicio evaluativo sobre el aprendizaje, juicio construido a partir de la evidencia del desempeño de los estudiantes en relación con los objetivos de aprendizaje. </a:t>
            </a:r>
          </a:p>
          <a:p>
            <a:endParaRPr lang="es-CL" sz="2000" dirty="0"/>
          </a:p>
        </p:txBody>
      </p:sp>
      <p:sp>
        <p:nvSpPr>
          <p:cNvPr id="4" name="CuadroTexto 3">
            <a:extLst>
              <a:ext uri="{FF2B5EF4-FFF2-40B4-BE49-F238E27FC236}">
                <a16:creationId xmlns:a16="http://schemas.microsoft.com/office/drawing/2014/main" id="{095CFE96-2635-418C-A82A-D959283273F0}"/>
              </a:ext>
            </a:extLst>
          </p:cNvPr>
          <p:cNvSpPr txBox="1"/>
          <p:nvPr/>
        </p:nvSpPr>
        <p:spPr>
          <a:xfrm>
            <a:off x="1287263" y="5797118"/>
            <a:ext cx="9756560" cy="523220"/>
          </a:xfrm>
          <a:prstGeom prst="rect">
            <a:avLst/>
          </a:prstGeom>
          <a:noFill/>
        </p:spPr>
        <p:txBody>
          <a:bodyPr wrap="square" rtlCol="0">
            <a:spAutoFit/>
          </a:bodyPr>
          <a:lstStyle/>
          <a:p>
            <a:r>
              <a:rPr lang="es-ES" sz="1400" b="0" i="0" u="none" strike="noStrike" baseline="0">
                <a:solidFill>
                  <a:srgbClr val="000000"/>
                </a:solidFill>
                <a:latin typeface="Calibri" panose="020F0502020204030204" pitchFamily="34" charset="0"/>
              </a:rPr>
              <a:t>Las definiciones utilizadas en esta sección han sido extraídas del documento </a:t>
            </a:r>
            <a:r>
              <a:rPr lang="es-ES" sz="1400" b="0" i="1" u="none" strike="noStrike" baseline="0">
                <a:solidFill>
                  <a:srgbClr val="000000"/>
                </a:solidFill>
                <a:latin typeface="Calibri" panose="020F0502020204030204" pitchFamily="34" charset="0"/>
              </a:rPr>
              <a:t>Evaluación formativa en el aula. Orientaciones para docentes: Integrando el uso pedagógico de la evaluación en la enseñanza</a:t>
            </a:r>
            <a:r>
              <a:rPr lang="es-ES" sz="1400" b="0" i="0" u="none" strike="noStrike" baseline="0">
                <a:solidFill>
                  <a:srgbClr val="000000"/>
                </a:solidFill>
                <a:latin typeface="Calibri" panose="020F0502020204030204" pitchFamily="34" charset="0"/>
              </a:rPr>
              <a:t>. (Ministerio de Educación, 2017). </a:t>
            </a:r>
            <a:endParaRPr lang="es-CL" sz="1400" dirty="0"/>
          </a:p>
        </p:txBody>
      </p:sp>
    </p:spTree>
    <p:extLst>
      <p:ext uri="{BB962C8B-B14F-4D97-AF65-F5344CB8AC3E}">
        <p14:creationId xmlns:p14="http://schemas.microsoft.com/office/powerpoint/2010/main" val="2064596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7624CE5-2362-4BFF-A1C6-C3BBBAEC5EEC}"/>
              </a:ext>
            </a:extLst>
          </p:cNvPr>
          <p:cNvSpPr>
            <a:spLocks noGrp="1"/>
          </p:cNvSpPr>
          <p:nvPr>
            <p:ph idx="1"/>
          </p:nvPr>
        </p:nvSpPr>
        <p:spPr>
          <a:xfrm>
            <a:off x="651769" y="493975"/>
            <a:ext cx="10515600" cy="5871314"/>
          </a:xfrm>
        </p:spPr>
        <p:txBody>
          <a:bodyPr>
            <a:normAutofit fontScale="92500" lnSpcReduction="10000"/>
          </a:bodyPr>
          <a:lstStyle/>
          <a:p>
            <a:pPr marL="0" indent="0" algn="ctr">
              <a:buNone/>
            </a:pPr>
            <a:r>
              <a:rPr lang="es-ES" sz="2000" b="0" i="0" u="none" strike="noStrike" baseline="0" dirty="0">
                <a:latin typeface="Calibri" panose="020F0502020204030204" pitchFamily="34" charset="0"/>
              </a:rPr>
              <a:t>IDEAS FUNDAMENTALES  </a:t>
            </a:r>
          </a:p>
          <a:p>
            <a:pPr marL="0" indent="0">
              <a:buNone/>
            </a:pPr>
            <a:endParaRPr lang="es-ES" sz="1800" dirty="0">
              <a:latin typeface="Calibri" panose="020F0502020204030204" pitchFamily="34" charset="0"/>
            </a:endParaRPr>
          </a:p>
          <a:p>
            <a:pPr>
              <a:lnSpc>
                <a:spcPct val="150000"/>
              </a:lnSpc>
            </a:pPr>
            <a:r>
              <a:rPr lang="es-ES" sz="2000" b="0" i="0" u="none" strike="noStrike" baseline="0" dirty="0">
                <a:latin typeface="Calibri" panose="020F0502020204030204" pitchFamily="34" charset="0"/>
              </a:rPr>
              <a:t>mayor uso pedagógico posible a la evaluación. </a:t>
            </a:r>
          </a:p>
          <a:p>
            <a:pPr>
              <a:lnSpc>
                <a:spcPct val="150000"/>
              </a:lnSpc>
            </a:pPr>
            <a:r>
              <a:rPr lang="es-ES" sz="2000" b="0" i="0" u="none" strike="noStrike" baseline="0" dirty="0">
                <a:latin typeface="Calibri" panose="020F0502020204030204" pitchFamily="34" charset="0"/>
              </a:rPr>
              <a:t>el uso formativo de la evaluación es el que debiera preponderar en las aulas, </a:t>
            </a:r>
          </a:p>
          <a:p>
            <a:pPr>
              <a:lnSpc>
                <a:spcPct val="150000"/>
              </a:lnSpc>
            </a:pPr>
            <a:r>
              <a:rPr lang="es-ES" sz="2000" b="0" i="0" u="none" strike="noStrike" baseline="0" dirty="0">
                <a:latin typeface="Calibri" panose="020F0502020204030204" pitchFamily="34" charset="0"/>
              </a:rPr>
              <a:t>las evaluaciones utilizarse sistemáticamente para reflexionar sobre el aprendizaje y la enseñanza </a:t>
            </a:r>
          </a:p>
          <a:p>
            <a:pPr>
              <a:lnSpc>
                <a:spcPct val="150000"/>
              </a:lnSpc>
            </a:pPr>
            <a:r>
              <a:rPr lang="es-ES" sz="2000" b="0" i="0" u="none" strike="noStrike" baseline="0" dirty="0">
                <a:latin typeface="Calibri" panose="020F0502020204030204" pitchFamily="34" charset="0"/>
              </a:rPr>
              <a:t>tomar decisiones pedagógicas pertinentes y oportunas, </a:t>
            </a:r>
          </a:p>
          <a:p>
            <a:pPr>
              <a:lnSpc>
                <a:spcPct val="150000"/>
              </a:lnSpc>
            </a:pPr>
            <a:r>
              <a:rPr lang="es-ES" sz="2000" b="0" i="0" u="none" strike="noStrike" baseline="0" dirty="0">
                <a:latin typeface="Calibri" panose="020F0502020204030204" pitchFamily="34" charset="0"/>
              </a:rPr>
              <a:t>promover el progreso del aprendizaje de la totalidad de estudiantes, </a:t>
            </a:r>
          </a:p>
          <a:p>
            <a:pPr>
              <a:lnSpc>
                <a:spcPct val="150000"/>
              </a:lnSpc>
            </a:pPr>
            <a:r>
              <a:rPr lang="es-ES" sz="2000" b="0" i="0" u="none" strike="noStrike" baseline="0" dirty="0">
                <a:latin typeface="Calibri" panose="020F0502020204030204" pitchFamily="34" charset="0"/>
              </a:rPr>
              <a:t>considerar la diversidad presente en todas las salas de clase. </a:t>
            </a:r>
          </a:p>
          <a:p>
            <a:pPr>
              <a:lnSpc>
                <a:spcPct val="150000"/>
              </a:lnSpc>
            </a:pPr>
            <a:r>
              <a:rPr lang="es-ES" sz="2000" b="0" i="0" u="none" strike="noStrike" baseline="0" dirty="0">
                <a:latin typeface="Calibri" panose="020F0502020204030204" pitchFamily="34" charset="0"/>
              </a:rPr>
              <a:t>ser instancia que promueva aprendizajes, y que motive a los estudiantes a seguir aprendiendo. </a:t>
            </a:r>
          </a:p>
          <a:p>
            <a:pPr>
              <a:lnSpc>
                <a:spcPct val="150000"/>
              </a:lnSpc>
            </a:pPr>
            <a:r>
              <a:rPr lang="es-ES" sz="2000" dirty="0">
                <a:latin typeface="Calibri" panose="020F0502020204030204" pitchFamily="34" charset="0"/>
              </a:rPr>
              <a:t>u</a:t>
            </a:r>
            <a:r>
              <a:rPr lang="es-ES" sz="2000" b="0" i="0" u="none" strike="noStrike" baseline="0" dirty="0">
                <a:latin typeface="Calibri" panose="020F0502020204030204" pitchFamily="34" charset="0"/>
              </a:rPr>
              <a:t>tilizar los resultados  para la reflexión y la toma de decisiones pedagógicas, tales como los ajustes necesarios a las estrategias o actividades ya planificadas y las gestiones que realice el establecimiento educacional para promover el progreso del aprendizaje. </a:t>
            </a:r>
            <a:endParaRPr lang="es-CL" sz="2000" dirty="0"/>
          </a:p>
        </p:txBody>
      </p:sp>
    </p:spTree>
    <p:extLst>
      <p:ext uri="{BB962C8B-B14F-4D97-AF65-F5344CB8AC3E}">
        <p14:creationId xmlns:p14="http://schemas.microsoft.com/office/powerpoint/2010/main" val="3976337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7538CE2-D480-47B7-A88A-2C93D9C53FF2}"/>
              </a:ext>
            </a:extLst>
          </p:cNvPr>
          <p:cNvSpPr>
            <a:spLocks noGrp="1"/>
          </p:cNvSpPr>
          <p:nvPr>
            <p:ph type="title"/>
          </p:nvPr>
        </p:nvSpPr>
        <p:spPr>
          <a:xfrm>
            <a:off x="838200" y="963877"/>
            <a:ext cx="3494362" cy="4930246"/>
          </a:xfrm>
        </p:spPr>
        <p:txBody>
          <a:bodyPr>
            <a:normAutofit/>
          </a:bodyPr>
          <a:lstStyle/>
          <a:p>
            <a:pPr algn="r"/>
            <a:r>
              <a:rPr lang="es-ES" sz="3700" b="0" i="0" u="none" strike="noStrike" baseline="0" dirty="0">
                <a:solidFill>
                  <a:schemeClr val="accent1"/>
                </a:solidFill>
                <a:latin typeface="Calibri" panose="020F0502020204030204" pitchFamily="34" charset="0"/>
              </a:rPr>
              <a:t>Es posible distinguir la evaluación en aula según su </a:t>
            </a:r>
            <a:r>
              <a:rPr lang="es-ES" sz="3700" b="0" i="1" u="sng" strike="noStrike" baseline="0" dirty="0">
                <a:solidFill>
                  <a:schemeClr val="accent1"/>
                </a:solidFill>
                <a:latin typeface="Calibri" panose="020F0502020204030204" pitchFamily="34" charset="0"/>
              </a:rPr>
              <a:t>propósito o</a:t>
            </a:r>
            <a:r>
              <a:rPr lang="es-ES" sz="3700" b="0" i="0" u="none" strike="noStrike" baseline="0" dirty="0">
                <a:solidFill>
                  <a:schemeClr val="accent1"/>
                </a:solidFill>
                <a:latin typeface="Calibri" panose="020F0502020204030204" pitchFamily="34" charset="0"/>
              </a:rPr>
              <a:t> intencionalidad: </a:t>
            </a:r>
            <a:endParaRPr lang="es-CL" sz="3700" dirty="0">
              <a:solidFill>
                <a:schemeClr val="accent1"/>
              </a:solidFill>
            </a:endParaRPr>
          </a:p>
        </p:txBody>
      </p:sp>
      <p:cxnSp>
        <p:nvCxnSpPr>
          <p:cNvPr id="19"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F3D64B0C-4283-4B43-99B0-E13486CA7628}"/>
              </a:ext>
            </a:extLst>
          </p:cNvPr>
          <p:cNvSpPr>
            <a:spLocks noGrp="1"/>
          </p:cNvSpPr>
          <p:nvPr>
            <p:ph idx="1"/>
          </p:nvPr>
        </p:nvSpPr>
        <p:spPr>
          <a:xfrm>
            <a:off x="4976031" y="342884"/>
            <a:ext cx="6894401" cy="5574083"/>
          </a:xfrm>
        </p:spPr>
        <p:txBody>
          <a:bodyPr anchor="ctr">
            <a:normAutofit/>
          </a:bodyPr>
          <a:lstStyle/>
          <a:p>
            <a:pPr marL="0" indent="0" algn="just">
              <a:buNone/>
            </a:pPr>
            <a:r>
              <a:rPr lang="es-CL" sz="2000" b="1" i="0" u="none" strike="noStrike" baseline="0" dirty="0">
                <a:latin typeface="Calibri" panose="020F0502020204030204" pitchFamily="34" charset="0"/>
              </a:rPr>
              <a:t>Evaluación formativa</a:t>
            </a:r>
            <a:endParaRPr lang="es-CL" sz="2000" b="0" i="0" u="none" strike="noStrike" baseline="0" dirty="0">
              <a:latin typeface="Calibri" panose="020F0502020204030204" pitchFamily="34" charset="0"/>
            </a:endParaRPr>
          </a:p>
          <a:p>
            <a:pPr marL="0" indent="0" algn="just">
              <a:buNone/>
            </a:pPr>
            <a:r>
              <a:rPr lang="es-ES" sz="2000" b="0" i="0" u="none" strike="noStrike" baseline="0" dirty="0">
                <a:latin typeface="Calibri" panose="020F0502020204030204" pitchFamily="34" charset="0"/>
              </a:rPr>
              <a:t>la evaluación cumple un propósito formativo cuando se utiliza para monitorear y acompañar el aprendizaje de los estudiantes, es decir, cuando la evidencia de su desempeño se obtiene, interpreta y usa por docentes y estudiantes para tomar decisiones acerca de los siguientes pasos para avanzar en el proceso de enseñanza-aprendizaje. </a:t>
            </a:r>
          </a:p>
          <a:p>
            <a:pPr algn="just"/>
            <a:endParaRPr lang="es-ES" sz="2000" dirty="0">
              <a:latin typeface="Calibri" panose="020F0502020204030204" pitchFamily="34" charset="0"/>
            </a:endParaRPr>
          </a:p>
          <a:p>
            <a:pPr marL="0" indent="0" algn="just">
              <a:buNone/>
            </a:pPr>
            <a:r>
              <a:rPr lang="es-CL" sz="2000" b="1" i="0" u="none" strike="noStrike" baseline="0" dirty="0">
                <a:latin typeface="Calibri" panose="020F0502020204030204" pitchFamily="34" charset="0"/>
              </a:rPr>
              <a:t>Evaluación sumativa</a:t>
            </a:r>
            <a:endParaRPr lang="es-CL" sz="2000" b="0" i="0" u="none" strike="noStrike" baseline="0" dirty="0">
              <a:latin typeface="Calibri" panose="020F0502020204030204" pitchFamily="34" charset="0"/>
            </a:endParaRPr>
          </a:p>
          <a:p>
            <a:pPr marL="0" indent="0" algn="just">
              <a:buNone/>
            </a:pPr>
            <a:r>
              <a:rPr lang="es-ES" sz="2000" b="0" i="0" u="none" strike="noStrike" baseline="0" dirty="0">
                <a:latin typeface="Calibri" panose="020F0502020204030204" pitchFamily="34" charset="0"/>
              </a:rPr>
              <a:t>la evaluación cumple un propósito sumativo cuando entrega información acerca de hasta qué punto los estudiantes lograron determinados objetivos de aprendizaje luego de un determinado proceso de enseñanza. Se utiliza para certificar los aprendizajes logrados, comunicándose, generalmente, mediante una calificación. </a:t>
            </a:r>
            <a:endParaRPr lang="es-CL" sz="2000" dirty="0"/>
          </a:p>
        </p:txBody>
      </p:sp>
    </p:spTree>
    <p:extLst>
      <p:ext uri="{BB962C8B-B14F-4D97-AF65-F5344CB8AC3E}">
        <p14:creationId xmlns:p14="http://schemas.microsoft.com/office/powerpoint/2010/main" val="1732842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7BEED90-F023-4774-B1A6-B520D5CD5BDB}"/>
              </a:ext>
            </a:extLst>
          </p:cNvPr>
          <p:cNvSpPr>
            <a:spLocks noGrp="1"/>
          </p:cNvSpPr>
          <p:nvPr>
            <p:ph type="title"/>
          </p:nvPr>
        </p:nvSpPr>
        <p:spPr>
          <a:xfrm>
            <a:off x="838200" y="556995"/>
            <a:ext cx="10515600" cy="1133693"/>
          </a:xfrm>
        </p:spPr>
        <p:txBody>
          <a:bodyPr>
            <a:normAutofit/>
          </a:bodyPr>
          <a:lstStyle/>
          <a:p>
            <a:r>
              <a:rPr lang="es-ES" sz="3600" b="0" i="0" u="none" strike="noStrike" baseline="0" dirty="0">
                <a:latin typeface="Calibri" panose="020F0502020204030204" pitchFamily="34" charset="0"/>
              </a:rPr>
              <a:t>También se puede diferenciar la evaluación </a:t>
            </a:r>
            <a:r>
              <a:rPr lang="es-ES" sz="3600" b="0" i="1" u="sng" strike="noStrike" baseline="0" dirty="0">
                <a:latin typeface="Calibri" panose="020F0502020204030204" pitchFamily="34" charset="0"/>
              </a:rPr>
              <a:t>según su objeto</a:t>
            </a:r>
            <a:r>
              <a:rPr lang="es-ES" sz="3600" b="0" i="0" u="none" strike="noStrike" baseline="0" dirty="0">
                <a:latin typeface="Calibri" panose="020F0502020204030204" pitchFamily="34" charset="0"/>
              </a:rPr>
              <a:t>, pudiendo distinguirse tres aspectos a evaluar:</a:t>
            </a:r>
            <a:endParaRPr lang="es-CL" sz="3600" dirty="0"/>
          </a:p>
        </p:txBody>
      </p:sp>
      <p:graphicFrame>
        <p:nvGraphicFramePr>
          <p:cNvPr id="5" name="Marcador de contenido 2">
            <a:extLst>
              <a:ext uri="{FF2B5EF4-FFF2-40B4-BE49-F238E27FC236}">
                <a16:creationId xmlns:a16="http://schemas.microsoft.com/office/drawing/2014/main" id="{AF66545E-7AC4-45B4-BC8C-2D88D61DAB42}"/>
              </a:ext>
            </a:extLst>
          </p:cNvPr>
          <p:cNvGraphicFramePr>
            <a:graphicFrameLocks noGrp="1"/>
          </p:cNvGraphicFramePr>
          <p:nvPr>
            <p:ph idx="1"/>
            <p:extLst>
              <p:ext uri="{D42A27DB-BD31-4B8C-83A1-F6EECF244321}">
                <p14:modId xmlns:p14="http://schemas.microsoft.com/office/powerpoint/2010/main" val="163425482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8536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0D381F-A966-4FB0-B4DA-D156995511B2}"/>
              </a:ext>
            </a:extLst>
          </p:cNvPr>
          <p:cNvSpPr>
            <a:spLocks noGrp="1"/>
          </p:cNvSpPr>
          <p:nvPr>
            <p:ph type="title"/>
          </p:nvPr>
        </p:nvSpPr>
        <p:spPr>
          <a:xfrm>
            <a:off x="838200" y="365126"/>
            <a:ext cx="10515600" cy="469376"/>
          </a:xfrm>
          <a:solidFill>
            <a:schemeClr val="accent5">
              <a:lumMod val="20000"/>
              <a:lumOff val="80000"/>
            </a:schemeClr>
          </a:solidFill>
          <a:ln>
            <a:solidFill>
              <a:schemeClr val="accent1"/>
            </a:solidFill>
          </a:ln>
        </p:spPr>
        <p:txBody>
          <a:bodyPr>
            <a:noAutofit/>
          </a:bodyPr>
          <a:lstStyle/>
          <a:p>
            <a:r>
              <a:rPr lang="es-ES" sz="2800" b="0" i="0" u="none" strike="noStrike" baseline="0" dirty="0">
                <a:solidFill>
                  <a:srgbClr val="000000"/>
                </a:solidFill>
                <a:latin typeface="Calibri" panose="020F0502020204030204" pitchFamily="34" charset="0"/>
              </a:rPr>
              <a:t>Principios que sustentan el enfoque de evaluación del Decreto 67/2018 </a:t>
            </a:r>
            <a:endParaRPr lang="es-CL" sz="2800" dirty="0"/>
          </a:p>
        </p:txBody>
      </p:sp>
      <p:sp>
        <p:nvSpPr>
          <p:cNvPr id="3" name="Marcador de contenido 2">
            <a:extLst>
              <a:ext uri="{FF2B5EF4-FFF2-40B4-BE49-F238E27FC236}">
                <a16:creationId xmlns:a16="http://schemas.microsoft.com/office/drawing/2014/main" id="{34E4F187-70CB-43C5-A166-001B4C8F0C07}"/>
              </a:ext>
            </a:extLst>
          </p:cNvPr>
          <p:cNvSpPr>
            <a:spLocks noGrp="1"/>
          </p:cNvSpPr>
          <p:nvPr>
            <p:ph idx="1"/>
          </p:nvPr>
        </p:nvSpPr>
        <p:spPr>
          <a:xfrm>
            <a:off x="749424" y="1106534"/>
            <a:ext cx="10515600" cy="5386340"/>
          </a:xfrm>
        </p:spPr>
        <p:txBody>
          <a:bodyPr>
            <a:normAutofit lnSpcReduction="10000"/>
          </a:bodyPr>
          <a:lstStyle/>
          <a:p>
            <a:r>
              <a:rPr lang="es-ES" sz="2000" b="0" i="0" u="none" strike="noStrike" baseline="0" dirty="0">
                <a:solidFill>
                  <a:srgbClr val="000000"/>
                </a:solidFill>
                <a:latin typeface="Calibri" panose="020F0502020204030204" pitchFamily="34" charset="0"/>
              </a:rPr>
              <a:t>a) </a:t>
            </a:r>
            <a:r>
              <a:rPr lang="es-ES" sz="2000" b="1" i="0" u="none" strike="noStrike" baseline="0" dirty="0">
                <a:solidFill>
                  <a:srgbClr val="000000"/>
                </a:solidFill>
                <a:latin typeface="Calibri" panose="020F0502020204030204" pitchFamily="34" charset="0"/>
              </a:rPr>
              <a:t>Lo que se evalúa debe ser qué y cómo los estudiantes están aprendiendo lo definido en el Currículum Nacional </a:t>
            </a:r>
          </a:p>
          <a:p>
            <a:endParaRPr lang="es-ES" sz="2000" b="1" i="0" u="none" strike="noStrike" baseline="0" dirty="0">
              <a:solidFill>
                <a:srgbClr val="000000"/>
              </a:solidFill>
              <a:latin typeface="Calibri" panose="020F0502020204030204" pitchFamily="34" charset="0"/>
            </a:endParaRPr>
          </a:p>
          <a:p>
            <a:r>
              <a:rPr lang="es-ES" sz="2000" b="0" i="0" u="none" strike="noStrike" baseline="0" dirty="0">
                <a:solidFill>
                  <a:srgbClr val="000000"/>
                </a:solidFill>
                <a:latin typeface="Calibri" panose="020F0502020204030204" pitchFamily="34" charset="0"/>
              </a:rPr>
              <a:t>b) Tanto el docente como los estudiantes deben tener </a:t>
            </a:r>
            <a:r>
              <a:rPr lang="es-ES" sz="2000" b="1" i="0" u="none" strike="noStrike" baseline="0" dirty="0">
                <a:solidFill>
                  <a:srgbClr val="000000"/>
                </a:solidFill>
                <a:latin typeface="Calibri" panose="020F0502020204030204" pitchFamily="34" charset="0"/>
              </a:rPr>
              <a:t>claridad</a:t>
            </a:r>
            <a:r>
              <a:rPr lang="es-ES" sz="2000" b="0" i="0" u="none" strike="noStrike" baseline="0" dirty="0">
                <a:solidFill>
                  <a:srgbClr val="000000"/>
                </a:solidFill>
                <a:latin typeface="Calibri" panose="020F0502020204030204" pitchFamily="34" charset="0"/>
              </a:rPr>
              <a:t>, desde el comienzo del proceso de aprendizaje, </a:t>
            </a:r>
            <a:r>
              <a:rPr lang="es-ES" sz="2000" b="1" i="0" u="none" strike="noStrike" baseline="0" dirty="0">
                <a:solidFill>
                  <a:srgbClr val="000000"/>
                </a:solidFill>
                <a:latin typeface="Calibri" panose="020F0502020204030204" pitchFamily="34" charset="0"/>
              </a:rPr>
              <a:t>respecto de qué es lo que se espera que aprendan </a:t>
            </a:r>
            <a:r>
              <a:rPr lang="es-ES" sz="2000" b="0" i="0" u="none" strike="noStrike" baseline="0" dirty="0">
                <a:solidFill>
                  <a:srgbClr val="000000"/>
                </a:solidFill>
                <a:latin typeface="Calibri" panose="020F0502020204030204" pitchFamily="34" charset="0"/>
              </a:rPr>
              <a:t>y qué criterios permiten evidenciar los progresos y logros de esos aprendizajes. </a:t>
            </a:r>
          </a:p>
          <a:p>
            <a:endParaRPr lang="es-ES" sz="2000" b="0" i="0" u="none" strike="noStrike" baseline="0" dirty="0">
              <a:solidFill>
                <a:srgbClr val="000000"/>
              </a:solidFill>
              <a:latin typeface="Calibri" panose="020F0502020204030204" pitchFamily="34" charset="0"/>
            </a:endParaRPr>
          </a:p>
          <a:p>
            <a:r>
              <a:rPr lang="es-ES" sz="2000" b="0" i="0" u="none" strike="noStrike" baseline="0" dirty="0">
                <a:solidFill>
                  <a:srgbClr val="000000"/>
                </a:solidFill>
                <a:latin typeface="Calibri" panose="020F0502020204030204" pitchFamily="34" charset="0"/>
              </a:rPr>
              <a:t>c) Dado que el propósito principal de la evaluación es fortalecer la enseñanza y los aprendizajes de los estudiantes, se entenderá la </a:t>
            </a:r>
            <a:r>
              <a:rPr lang="es-ES" sz="2000" b="1" i="0" u="none" strike="noStrike" baseline="0" dirty="0">
                <a:solidFill>
                  <a:srgbClr val="000000"/>
                </a:solidFill>
                <a:latin typeface="Calibri" panose="020F0502020204030204" pitchFamily="34" charset="0"/>
              </a:rPr>
              <a:t>retroalimentación como parte fundamental de cada proceso evaluativo </a:t>
            </a:r>
          </a:p>
          <a:p>
            <a:endParaRPr lang="es-ES" sz="2000" b="1" i="0" u="none" strike="noStrike" baseline="0" dirty="0">
              <a:solidFill>
                <a:srgbClr val="000000"/>
              </a:solidFill>
              <a:latin typeface="Calibri" panose="020F0502020204030204" pitchFamily="34" charset="0"/>
            </a:endParaRPr>
          </a:p>
          <a:p>
            <a:r>
              <a:rPr lang="es-ES" sz="2000" b="0" i="0" u="none" strike="noStrike" baseline="0" dirty="0">
                <a:solidFill>
                  <a:srgbClr val="000000"/>
                </a:solidFill>
                <a:latin typeface="Calibri" panose="020F0502020204030204" pitchFamily="34" charset="0"/>
              </a:rPr>
              <a:t>d) </a:t>
            </a:r>
            <a:r>
              <a:rPr lang="es-ES" sz="2000" b="1" i="0" u="none" strike="noStrike" baseline="0" dirty="0">
                <a:solidFill>
                  <a:srgbClr val="000000"/>
                </a:solidFill>
                <a:latin typeface="Calibri" panose="020F0502020204030204" pitchFamily="34" charset="0"/>
              </a:rPr>
              <a:t>Los procesos y situaciones de evaluación deben propender a que los estudiantes se motiven a seguir aprendiendo </a:t>
            </a:r>
          </a:p>
          <a:p>
            <a:endParaRPr lang="es-ES" sz="2000" b="1" i="0" u="none" strike="noStrike" baseline="0" dirty="0">
              <a:solidFill>
                <a:srgbClr val="000000"/>
              </a:solidFill>
              <a:latin typeface="Calibri" panose="020F0502020204030204" pitchFamily="34" charset="0"/>
            </a:endParaRPr>
          </a:p>
          <a:p>
            <a:r>
              <a:rPr lang="es-ES" sz="2000" b="0" i="0" u="none" strike="noStrike" baseline="0" dirty="0">
                <a:solidFill>
                  <a:srgbClr val="000000"/>
                </a:solidFill>
                <a:latin typeface="Calibri" panose="020F0502020204030204" pitchFamily="34" charset="0"/>
              </a:rPr>
              <a:t>e) Las experiencias de evaluación se deben diseñar de modo que ayuden a los estudiantes a poner en práctica lo aprendido en </a:t>
            </a:r>
            <a:r>
              <a:rPr lang="es-ES" sz="2000" b="1" i="0" u="none" strike="noStrike" baseline="0" dirty="0">
                <a:solidFill>
                  <a:srgbClr val="000000"/>
                </a:solidFill>
                <a:latin typeface="Calibri" panose="020F0502020204030204" pitchFamily="34" charset="0"/>
              </a:rPr>
              <a:t>situaciones que muestren la relevancia o utilidad </a:t>
            </a:r>
            <a:r>
              <a:rPr lang="es-ES" sz="2000" b="0" i="0" u="none" strike="noStrike" baseline="0" dirty="0">
                <a:solidFill>
                  <a:srgbClr val="000000"/>
                </a:solidFill>
                <a:latin typeface="Calibri" panose="020F0502020204030204" pitchFamily="34" charset="0"/>
              </a:rPr>
              <a:t>de ese aprendizaje. </a:t>
            </a:r>
          </a:p>
        </p:txBody>
      </p:sp>
    </p:spTree>
    <p:extLst>
      <p:ext uri="{BB962C8B-B14F-4D97-AF65-F5344CB8AC3E}">
        <p14:creationId xmlns:p14="http://schemas.microsoft.com/office/powerpoint/2010/main" val="2271296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B5700D1-7A1D-4C19-9BA8-6443DE159049}"/>
              </a:ext>
            </a:extLst>
          </p:cNvPr>
          <p:cNvSpPr>
            <a:spLocks noGrp="1"/>
          </p:cNvSpPr>
          <p:nvPr>
            <p:ph idx="1"/>
          </p:nvPr>
        </p:nvSpPr>
        <p:spPr>
          <a:xfrm>
            <a:off x="838200" y="355106"/>
            <a:ext cx="11040122" cy="6374167"/>
          </a:xfrm>
        </p:spPr>
        <p:txBody>
          <a:bodyPr>
            <a:noAutofit/>
          </a:bodyPr>
          <a:lstStyle/>
          <a:p>
            <a:r>
              <a:rPr lang="es-ES" sz="2000" b="0" i="0" u="none" strike="noStrike" baseline="0" dirty="0">
                <a:solidFill>
                  <a:srgbClr val="000000"/>
                </a:solidFill>
                <a:latin typeface="Calibri" panose="020F0502020204030204" pitchFamily="34" charset="0"/>
              </a:rPr>
              <a:t>f) </a:t>
            </a:r>
            <a:r>
              <a:rPr lang="es-ES" sz="2000" b="1" i="0" u="none" strike="noStrike" baseline="0" dirty="0">
                <a:solidFill>
                  <a:srgbClr val="000000"/>
                </a:solidFill>
                <a:latin typeface="Calibri" panose="020F0502020204030204" pitchFamily="34" charset="0"/>
              </a:rPr>
              <a:t>No toda evaluación debe conducir a una calificación</a:t>
            </a:r>
            <a:r>
              <a:rPr lang="es-ES" sz="2000" b="0" i="0" u="none" strike="noStrike" baseline="0" dirty="0">
                <a:solidFill>
                  <a:srgbClr val="000000"/>
                </a:solidFill>
                <a:latin typeface="Calibri" panose="020F0502020204030204" pitchFamily="34" charset="0"/>
              </a:rPr>
              <a:t>. </a:t>
            </a:r>
          </a:p>
          <a:p>
            <a:r>
              <a:rPr lang="es-ES" sz="2000" b="0" i="0" u="none" strike="noStrike" baseline="0" dirty="0">
                <a:solidFill>
                  <a:srgbClr val="000000"/>
                </a:solidFill>
                <a:latin typeface="Calibri" panose="020F0502020204030204" pitchFamily="34" charset="0"/>
              </a:rPr>
              <a:t>g) </a:t>
            </a:r>
            <a:r>
              <a:rPr lang="es-ES" sz="2000" b="1" i="0" u="none" strike="noStrike" baseline="0" dirty="0">
                <a:solidFill>
                  <a:srgbClr val="000000"/>
                </a:solidFill>
                <a:latin typeface="Calibri" panose="020F0502020204030204" pitchFamily="34" charset="0"/>
              </a:rPr>
              <a:t>Se debe calificar solamente aquello que los estudiantes efectivamente han tenido la oportunidad de aprender </a:t>
            </a:r>
            <a:r>
              <a:rPr lang="es-ES" sz="2000" b="0" i="0" u="none" strike="noStrike" baseline="0" dirty="0">
                <a:solidFill>
                  <a:srgbClr val="000000"/>
                </a:solidFill>
                <a:latin typeface="Calibri" panose="020F0502020204030204" pitchFamily="34" charset="0"/>
              </a:rPr>
              <a:t>mediante las experiencias de aprendizaje que el docente haya realizado con ellos. </a:t>
            </a:r>
          </a:p>
          <a:p>
            <a:endParaRPr lang="es-ES" sz="2000" b="0" i="0" u="none" strike="noStrike" baseline="0" dirty="0">
              <a:solidFill>
                <a:srgbClr val="000000"/>
              </a:solidFill>
              <a:latin typeface="Calibri" panose="020F0502020204030204" pitchFamily="34" charset="0"/>
            </a:endParaRPr>
          </a:p>
          <a:p>
            <a:r>
              <a:rPr lang="es-ES" sz="2000" b="0" i="0" u="none" strike="noStrike" baseline="0" dirty="0">
                <a:solidFill>
                  <a:srgbClr val="000000"/>
                </a:solidFill>
                <a:latin typeface="Calibri" panose="020F0502020204030204" pitchFamily="34" charset="0"/>
              </a:rPr>
              <a:t>h) En el marco de un enfoque inclusivo, se considera que todos los estudiantes son diferentes y presentan necesidades educativas que pueden ir variando a lo largo de su trayectoria escolar.  S</a:t>
            </a:r>
            <a:r>
              <a:rPr lang="es-ES" sz="2000" b="1" i="0" u="none" strike="noStrike" baseline="0" dirty="0">
                <a:solidFill>
                  <a:srgbClr val="000000"/>
                </a:solidFill>
                <a:latin typeface="Calibri" panose="020F0502020204030204" pitchFamily="34" charset="0"/>
              </a:rPr>
              <a:t>e debe procurar que se utilicen diversas formas de evaluar, que consideren las distintas características, ritmos y formas de aprender, necesidades e intereses de los estudiantes</a:t>
            </a:r>
            <a:r>
              <a:rPr lang="es-ES" sz="2000" b="0" i="0" u="none" strike="noStrike" baseline="0" dirty="0">
                <a:solidFill>
                  <a:srgbClr val="000000"/>
                </a:solidFill>
                <a:latin typeface="Calibri" panose="020F0502020204030204" pitchFamily="34" charset="0"/>
              </a:rPr>
              <a:t>, evitando posibles sesgos y problemas de accesibilidad para los estudiantes. </a:t>
            </a:r>
          </a:p>
          <a:p>
            <a:endParaRPr lang="es-ES" sz="2000" b="0" i="0" u="none" strike="noStrike" baseline="0" dirty="0">
              <a:solidFill>
                <a:srgbClr val="000000"/>
              </a:solidFill>
              <a:latin typeface="Calibri" panose="020F0502020204030204" pitchFamily="34" charset="0"/>
            </a:endParaRPr>
          </a:p>
          <a:p>
            <a:r>
              <a:rPr lang="es-ES" sz="2000" b="0" i="0" u="none" strike="noStrike" baseline="0" dirty="0">
                <a:solidFill>
                  <a:srgbClr val="000000"/>
                </a:solidFill>
                <a:latin typeface="Calibri" panose="020F0502020204030204" pitchFamily="34" charset="0"/>
              </a:rPr>
              <a:t>i) </a:t>
            </a:r>
            <a:r>
              <a:rPr lang="es-ES" sz="2000" b="1" i="0" u="none" strike="noStrike" baseline="0" dirty="0">
                <a:solidFill>
                  <a:srgbClr val="000000"/>
                </a:solidFill>
                <a:latin typeface="Calibri" panose="020F0502020204030204" pitchFamily="34" charset="0"/>
              </a:rPr>
              <a:t>Se debe procurar que el estudiante tenga una participación activa en los procesos de evaluación</a:t>
            </a:r>
            <a:r>
              <a:rPr lang="es-ES" sz="2000" b="0" i="0" u="none" strike="noStrike" baseline="0" dirty="0">
                <a:solidFill>
                  <a:srgbClr val="000000"/>
                </a:solidFill>
                <a:latin typeface="Calibri" panose="020F0502020204030204" pitchFamily="34" charset="0"/>
              </a:rPr>
              <a:t>. </a:t>
            </a:r>
          </a:p>
          <a:p>
            <a:endParaRPr lang="es-ES" sz="2000" b="0" i="0" u="none" strike="noStrike" baseline="0" dirty="0">
              <a:solidFill>
                <a:srgbClr val="000000"/>
              </a:solidFill>
              <a:latin typeface="Calibri" panose="020F0502020204030204" pitchFamily="34" charset="0"/>
            </a:endParaRPr>
          </a:p>
          <a:p>
            <a:r>
              <a:rPr lang="es-ES" sz="2000" b="0" i="0" u="none" strike="noStrike" baseline="0" dirty="0">
                <a:solidFill>
                  <a:srgbClr val="000000"/>
                </a:solidFill>
                <a:latin typeface="Calibri" panose="020F0502020204030204" pitchFamily="34" charset="0"/>
              </a:rPr>
              <a:t>j) </a:t>
            </a:r>
            <a:r>
              <a:rPr lang="es-ES" sz="2000" b="1" i="0" u="none" strike="noStrike" baseline="0" dirty="0">
                <a:solidFill>
                  <a:srgbClr val="000000"/>
                </a:solidFill>
                <a:latin typeface="Calibri" panose="020F0502020204030204" pitchFamily="34" charset="0"/>
              </a:rPr>
              <a:t>Las planificaciones, y las oportunidades de aprendizaje que estas contemplan, deben considerar espacios para evaluar formativamente </a:t>
            </a:r>
            <a:r>
              <a:rPr lang="es-ES" sz="2000" b="0" i="0" u="none" strike="noStrike" baseline="0" dirty="0">
                <a:solidFill>
                  <a:srgbClr val="000000"/>
                </a:solidFill>
                <a:latin typeface="Calibri" panose="020F0502020204030204" pitchFamily="34" charset="0"/>
              </a:rPr>
              <a:t>aquellos aprendizajes que se busca desarrollar, dando mayor cabida a la retroalimentación en los procesos de enseñanza y aprendizaje </a:t>
            </a:r>
          </a:p>
        </p:txBody>
      </p:sp>
    </p:spTree>
    <p:extLst>
      <p:ext uri="{BB962C8B-B14F-4D97-AF65-F5344CB8AC3E}">
        <p14:creationId xmlns:p14="http://schemas.microsoft.com/office/powerpoint/2010/main" val="2561619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B5700D1-7A1D-4C19-9BA8-6443DE159049}"/>
              </a:ext>
            </a:extLst>
          </p:cNvPr>
          <p:cNvSpPr>
            <a:spLocks noGrp="1"/>
          </p:cNvSpPr>
          <p:nvPr>
            <p:ph idx="1"/>
          </p:nvPr>
        </p:nvSpPr>
        <p:spPr>
          <a:xfrm>
            <a:off x="838200" y="355106"/>
            <a:ext cx="11040122" cy="6374167"/>
          </a:xfrm>
        </p:spPr>
        <p:txBody>
          <a:bodyPr>
            <a:noAutofit/>
          </a:bodyPr>
          <a:lstStyle/>
          <a:p>
            <a:endParaRPr lang="es-ES" sz="2000" b="0" i="0" u="none" strike="noStrike" baseline="0" dirty="0">
              <a:solidFill>
                <a:srgbClr val="000000"/>
              </a:solidFill>
              <a:latin typeface="Calibri" panose="020F0502020204030204" pitchFamily="34" charset="0"/>
            </a:endParaRPr>
          </a:p>
          <a:p>
            <a:r>
              <a:rPr lang="es-ES" sz="2000" b="0" i="0" u="none" strike="noStrike" baseline="0" dirty="0">
                <a:solidFill>
                  <a:srgbClr val="000000"/>
                </a:solidFill>
                <a:latin typeface="Calibri" panose="020F0502020204030204" pitchFamily="34" charset="0"/>
              </a:rPr>
              <a:t>k) La evidencia de los aprendizajes de los estudiantes que se recoja en los procesos de enseñanza-aprendizaje, debe usarse para </a:t>
            </a:r>
            <a:r>
              <a:rPr lang="es-ES" sz="2000" b="1" i="0" u="none" strike="noStrike" baseline="0" dirty="0">
                <a:solidFill>
                  <a:srgbClr val="000000"/>
                </a:solidFill>
                <a:latin typeface="Calibri" panose="020F0502020204030204" pitchFamily="34" charset="0"/>
              </a:rPr>
              <a:t>analizar continuamente, y ajustar</a:t>
            </a:r>
            <a:r>
              <a:rPr lang="es-ES" sz="2000" b="0" i="0" u="none" strike="noStrike" baseline="0" dirty="0">
                <a:solidFill>
                  <a:srgbClr val="000000"/>
                </a:solidFill>
                <a:latin typeface="Calibri" panose="020F0502020204030204" pitchFamily="34" charset="0"/>
              </a:rPr>
              <a:t>, cuando se considere necesario, </a:t>
            </a:r>
            <a:r>
              <a:rPr lang="es-ES" sz="2000" b="1" i="0" u="none" strike="noStrike" baseline="0" dirty="0">
                <a:solidFill>
                  <a:srgbClr val="000000"/>
                </a:solidFill>
                <a:latin typeface="Calibri" panose="020F0502020204030204" pitchFamily="34" charset="0"/>
              </a:rPr>
              <a:t>las planificaciones y estrategias pedagógicas</a:t>
            </a:r>
            <a:r>
              <a:rPr lang="es-ES" sz="2000" b="0" i="0" u="none" strike="noStrike" baseline="0" dirty="0">
                <a:solidFill>
                  <a:srgbClr val="000000"/>
                </a:solidFill>
                <a:latin typeface="Calibri" panose="020F0502020204030204" pitchFamily="34" charset="0"/>
              </a:rPr>
              <a:t>. </a:t>
            </a:r>
          </a:p>
          <a:p>
            <a:endParaRPr lang="es-ES" sz="2000" b="0" i="0" u="none" strike="noStrike" baseline="0" dirty="0">
              <a:solidFill>
                <a:srgbClr val="000000"/>
              </a:solidFill>
              <a:latin typeface="Calibri" panose="020F0502020204030204" pitchFamily="34" charset="0"/>
            </a:endParaRPr>
          </a:p>
          <a:p>
            <a:r>
              <a:rPr lang="es-ES" sz="2000" b="0" i="0" u="none" strike="noStrike" baseline="0" dirty="0">
                <a:solidFill>
                  <a:srgbClr val="000000"/>
                </a:solidFill>
                <a:latin typeface="Calibri" panose="020F0502020204030204" pitchFamily="34" charset="0"/>
              </a:rPr>
              <a:t>l) </a:t>
            </a:r>
            <a:r>
              <a:rPr lang="es-ES" sz="2000" b="1" i="0" u="none" strike="noStrike" baseline="0" dirty="0">
                <a:solidFill>
                  <a:srgbClr val="000000"/>
                </a:solidFill>
                <a:latin typeface="Calibri" panose="020F0502020204030204" pitchFamily="34" charset="0"/>
              </a:rPr>
              <a:t>Las evaluaciones que realizan los docentes deben ser de la más alta calidad posible</a:t>
            </a:r>
            <a:r>
              <a:rPr lang="es-ES" sz="2000" b="0" i="0" u="none" strike="noStrike" baseline="0" dirty="0">
                <a:solidFill>
                  <a:srgbClr val="000000"/>
                </a:solidFill>
                <a:latin typeface="Calibri" panose="020F0502020204030204" pitchFamily="34" charset="0"/>
              </a:rPr>
              <a:t>, cumpliendo, al menos, dos criterios. </a:t>
            </a:r>
            <a:endParaRPr lang="es-CL" sz="2000" dirty="0"/>
          </a:p>
        </p:txBody>
      </p:sp>
      <p:sp>
        <p:nvSpPr>
          <p:cNvPr id="4" name="Marcador de contenido 2">
            <a:extLst>
              <a:ext uri="{FF2B5EF4-FFF2-40B4-BE49-F238E27FC236}">
                <a16:creationId xmlns:a16="http://schemas.microsoft.com/office/drawing/2014/main" id="{C26B0F9C-CEFF-4EB8-8423-0B5947012669}"/>
              </a:ext>
            </a:extLst>
          </p:cNvPr>
          <p:cNvSpPr txBox="1">
            <a:spLocks/>
          </p:cNvSpPr>
          <p:nvPr/>
        </p:nvSpPr>
        <p:spPr>
          <a:xfrm>
            <a:off x="838200" y="4133820"/>
            <a:ext cx="10515600" cy="1448517"/>
          </a:xfrm>
          <a:custGeom>
            <a:avLst/>
            <a:gdLst>
              <a:gd name="connsiteX0" fmla="*/ 0 w 10515600"/>
              <a:gd name="connsiteY0" fmla="*/ 0 h 1448517"/>
              <a:gd name="connsiteX1" fmla="*/ 479044 w 10515600"/>
              <a:gd name="connsiteY1" fmla="*/ 0 h 1448517"/>
              <a:gd name="connsiteX2" fmla="*/ 1168400 w 10515600"/>
              <a:gd name="connsiteY2" fmla="*/ 0 h 1448517"/>
              <a:gd name="connsiteX3" fmla="*/ 1962912 w 10515600"/>
              <a:gd name="connsiteY3" fmla="*/ 0 h 1448517"/>
              <a:gd name="connsiteX4" fmla="*/ 2757424 w 10515600"/>
              <a:gd name="connsiteY4" fmla="*/ 0 h 1448517"/>
              <a:gd name="connsiteX5" fmla="*/ 3131312 w 10515600"/>
              <a:gd name="connsiteY5" fmla="*/ 0 h 1448517"/>
              <a:gd name="connsiteX6" fmla="*/ 3820668 w 10515600"/>
              <a:gd name="connsiteY6" fmla="*/ 0 h 1448517"/>
              <a:gd name="connsiteX7" fmla="*/ 4510024 w 10515600"/>
              <a:gd name="connsiteY7" fmla="*/ 0 h 1448517"/>
              <a:gd name="connsiteX8" fmla="*/ 4883912 w 10515600"/>
              <a:gd name="connsiteY8" fmla="*/ 0 h 1448517"/>
              <a:gd name="connsiteX9" fmla="*/ 5152644 w 10515600"/>
              <a:gd name="connsiteY9" fmla="*/ 0 h 1448517"/>
              <a:gd name="connsiteX10" fmla="*/ 5947156 w 10515600"/>
              <a:gd name="connsiteY10" fmla="*/ 0 h 1448517"/>
              <a:gd name="connsiteX11" fmla="*/ 6741668 w 10515600"/>
              <a:gd name="connsiteY11" fmla="*/ 0 h 1448517"/>
              <a:gd name="connsiteX12" fmla="*/ 7010400 w 10515600"/>
              <a:gd name="connsiteY12" fmla="*/ 0 h 1448517"/>
              <a:gd name="connsiteX13" fmla="*/ 7804912 w 10515600"/>
              <a:gd name="connsiteY13" fmla="*/ 0 h 1448517"/>
              <a:gd name="connsiteX14" fmla="*/ 8389112 w 10515600"/>
              <a:gd name="connsiteY14" fmla="*/ 0 h 1448517"/>
              <a:gd name="connsiteX15" fmla="*/ 8868156 w 10515600"/>
              <a:gd name="connsiteY15" fmla="*/ 0 h 1448517"/>
              <a:gd name="connsiteX16" fmla="*/ 9452356 w 10515600"/>
              <a:gd name="connsiteY16" fmla="*/ 0 h 1448517"/>
              <a:gd name="connsiteX17" fmla="*/ 10515600 w 10515600"/>
              <a:gd name="connsiteY17" fmla="*/ 0 h 1448517"/>
              <a:gd name="connsiteX18" fmla="*/ 10515600 w 10515600"/>
              <a:gd name="connsiteY18" fmla="*/ 482839 h 1448517"/>
              <a:gd name="connsiteX19" fmla="*/ 10515600 w 10515600"/>
              <a:gd name="connsiteY19" fmla="*/ 994648 h 1448517"/>
              <a:gd name="connsiteX20" fmla="*/ 10515600 w 10515600"/>
              <a:gd name="connsiteY20" fmla="*/ 1448517 h 1448517"/>
              <a:gd name="connsiteX21" fmla="*/ 9931400 w 10515600"/>
              <a:gd name="connsiteY21" fmla="*/ 1448517 h 1448517"/>
              <a:gd name="connsiteX22" fmla="*/ 9557512 w 10515600"/>
              <a:gd name="connsiteY22" fmla="*/ 1448517 h 1448517"/>
              <a:gd name="connsiteX23" fmla="*/ 9183624 w 10515600"/>
              <a:gd name="connsiteY23" fmla="*/ 1448517 h 1448517"/>
              <a:gd name="connsiteX24" fmla="*/ 8809736 w 10515600"/>
              <a:gd name="connsiteY24" fmla="*/ 1448517 h 1448517"/>
              <a:gd name="connsiteX25" fmla="*/ 8225536 w 10515600"/>
              <a:gd name="connsiteY25" fmla="*/ 1448517 h 1448517"/>
              <a:gd name="connsiteX26" fmla="*/ 7431024 w 10515600"/>
              <a:gd name="connsiteY26" fmla="*/ 1448517 h 1448517"/>
              <a:gd name="connsiteX27" fmla="*/ 6636512 w 10515600"/>
              <a:gd name="connsiteY27" fmla="*/ 1448517 h 1448517"/>
              <a:gd name="connsiteX28" fmla="*/ 5842000 w 10515600"/>
              <a:gd name="connsiteY28" fmla="*/ 1448517 h 1448517"/>
              <a:gd name="connsiteX29" fmla="*/ 5573268 w 10515600"/>
              <a:gd name="connsiteY29" fmla="*/ 1448517 h 1448517"/>
              <a:gd name="connsiteX30" fmla="*/ 5094224 w 10515600"/>
              <a:gd name="connsiteY30" fmla="*/ 1448517 h 1448517"/>
              <a:gd name="connsiteX31" fmla="*/ 4404868 w 10515600"/>
              <a:gd name="connsiteY31" fmla="*/ 1448517 h 1448517"/>
              <a:gd name="connsiteX32" fmla="*/ 3925824 w 10515600"/>
              <a:gd name="connsiteY32" fmla="*/ 1448517 h 1448517"/>
              <a:gd name="connsiteX33" fmla="*/ 3131312 w 10515600"/>
              <a:gd name="connsiteY33" fmla="*/ 1448517 h 1448517"/>
              <a:gd name="connsiteX34" fmla="*/ 2757424 w 10515600"/>
              <a:gd name="connsiteY34" fmla="*/ 1448517 h 1448517"/>
              <a:gd name="connsiteX35" fmla="*/ 2278380 w 10515600"/>
              <a:gd name="connsiteY35" fmla="*/ 1448517 h 1448517"/>
              <a:gd name="connsiteX36" fmla="*/ 1589024 w 10515600"/>
              <a:gd name="connsiteY36" fmla="*/ 1448517 h 1448517"/>
              <a:gd name="connsiteX37" fmla="*/ 1004824 w 10515600"/>
              <a:gd name="connsiteY37" fmla="*/ 1448517 h 1448517"/>
              <a:gd name="connsiteX38" fmla="*/ 0 w 10515600"/>
              <a:gd name="connsiteY38" fmla="*/ 1448517 h 1448517"/>
              <a:gd name="connsiteX39" fmla="*/ 0 w 10515600"/>
              <a:gd name="connsiteY39" fmla="*/ 936708 h 1448517"/>
              <a:gd name="connsiteX40" fmla="*/ 0 w 10515600"/>
              <a:gd name="connsiteY40" fmla="*/ 468354 h 1448517"/>
              <a:gd name="connsiteX41" fmla="*/ 0 w 10515600"/>
              <a:gd name="connsiteY41" fmla="*/ 0 h 144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0515600" h="1448517" fill="none" extrusionOk="0">
                <a:moveTo>
                  <a:pt x="0" y="0"/>
                </a:moveTo>
                <a:cubicBezTo>
                  <a:pt x="121497" y="-40181"/>
                  <a:pt x="266736" y="16423"/>
                  <a:pt x="479044" y="0"/>
                </a:cubicBezTo>
                <a:cubicBezTo>
                  <a:pt x="691352" y="-16423"/>
                  <a:pt x="840993" y="65606"/>
                  <a:pt x="1168400" y="0"/>
                </a:cubicBezTo>
                <a:cubicBezTo>
                  <a:pt x="1495807" y="-65606"/>
                  <a:pt x="1673702" y="17071"/>
                  <a:pt x="1962912" y="0"/>
                </a:cubicBezTo>
                <a:cubicBezTo>
                  <a:pt x="2252122" y="-17071"/>
                  <a:pt x="2375752" y="67633"/>
                  <a:pt x="2757424" y="0"/>
                </a:cubicBezTo>
                <a:cubicBezTo>
                  <a:pt x="3139096" y="-67633"/>
                  <a:pt x="2969757" y="43599"/>
                  <a:pt x="3131312" y="0"/>
                </a:cubicBezTo>
                <a:cubicBezTo>
                  <a:pt x="3292867" y="-43599"/>
                  <a:pt x="3552646" y="17863"/>
                  <a:pt x="3820668" y="0"/>
                </a:cubicBezTo>
                <a:cubicBezTo>
                  <a:pt x="4088690" y="-17863"/>
                  <a:pt x="4277941" y="47206"/>
                  <a:pt x="4510024" y="0"/>
                </a:cubicBezTo>
                <a:cubicBezTo>
                  <a:pt x="4742107" y="-47206"/>
                  <a:pt x="4748133" y="4395"/>
                  <a:pt x="4883912" y="0"/>
                </a:cubicBezTo>
                <a:cubicBezTo>
                  <a:pt x="5019691" y="-4395"/>
                  <a:pt x="5033357" y="6417"/>
                  <a:pt x="5152644" y="0"/>
                </a:cubicBezTo>
                <a:cubicBezTo>
                  <a:pt x="5271931" y="-6417"/>
                  <a:pt x="5714599" y="18023"/>
                  <a:pt x="5947156" y="0"/>
                </a:cubicBezTo>
                <a:cubicBezTo>
                  <a:pt x="6179713" y="-18023"/>
                  <a:pt x="6505609" y="87624"/>
                  <a:pt x="6741668" y="0"/>
                </a:cubicBezTo>
                <a:cubicBezTo>
                  <a:pt x="6977727" y="-87624"/>
                  <a:pt x="6882001" y="18689"/>
                  <a:pt x="7010400" y="0"/>
                </a:cubicBezTo>
                <a:cubicBezTo>
                  <a:pt x="7138799" y="-18689"/>
                  <a:pt x="7595812" y="19976"/>
                  <a:pt x="7804912" y="0"/>
                </a:cubicBezTo>
                <a:cubicBezTo>
                  <a:pt x="8014012" y="-19976"/>
                  <a:pt x="8193620" y="9907"/>
                  <a:pt x="8389112" y="0"/>
                </a:cubicBezTo>
                <a:cubicBezTo>
                  <a:pt x="8584604" y="-9907"/>
                  <a:pt x="8750315" y="9978"/>
                  <a:pt x="8868156" y="0"/>
                </a:cubicBezTo>
                <a:cubicBezTo>
                  <a:pt x="8985997" y="-9978"/>
                  <a:pt x="9301651" y="416"/>
                  <a:pt x="9452356" y="0"/>
                </a:cubicBezTo>
                <a:cubicBezTo>
                  <a:pt x="9603061" y="-416"/>
                  <a:pt x="10067963" y="83846"/>
                  <a:pt x="10515600" y="0"/>
                </a:cubicBezTo>
                <a:cubicBezTo>
                  <a:pt x="10565518" y="199098"/>
                  <a:pt x="10461821" y="357440"/>
                  <a:pt x="10515600" y="482839"/>
                </a:cubicBezTo>
                <a:cubicBezTo>
                  <a:pt x="10569379" y="608238"/>
                  <a:pt x="10494630" y="875773"/>
                  <a:pt x="10515600" y="994648"/>
                </a:cubicBezTo>
                <a:cubicBezTo>
                  <a:pt x="10536570" y="1113523"/>
                  <a:pt x="10503670" y="1238585"/>
                  <a:pt x="10515600" y="1448517"/>
                </a:cubicBezTo>
                <a:cubicBezTo>
                  <a:pt x="10244940" y="1454435"/>
                  <a:pt x="10159024" y="1383206"/>
                  <a:pt x="9931400" y="1448517"/>
                </a:cubicBezTo>
                <a:cubicBezTo>
                  <a:pt x="9703776" y="1513828"/>
                  <a:pt x="9680353" y="1407973"/>
                  <a:pt x="9557512" y="1448517"/>
                </a:cubicBezTo>
                <a:cubicBezTo>
                  <a:pt x="9434671" y="1489061"/>
                  <a:pt x="9274982" y="1446035"/>
                  <a:pt x="9183624" y="1448517"/>
                </a:cubicBezTo>
                <a:cubicBezTo>
                  <a:pt x="9092266" y="1450999"/>
                  <a:pt x="8987725" y="1404749"/>
                  <a:pt x="8809736" y="1448517"/>
                </a:cubicBezTo>
                <a:cubicBezTo>
                  <a:pt x="8631747" y="1492285"/>
                  <a:pt x="8451468" y="1437445"/>
                  <a:pt x="8225536" y="1448517"/>
                </a:cubicBezTo>
                <a:cubicBezTo>
                  <a:pt x="7999604" y="1459589"/>
                  <a:pt x="7710333" y="1395429"/>
                  <a:pt x="7431024" y="1448517"/>
                </a:cubicBezTo>
                <a:cubicBezTo>
                  <a:pt x="7151715" y="1501605"/>
                  <a:pt x="6895429" y="1438428"/>
                  <a:pt x="6636512" y="1448517"/>
                </a:cubicBezTo>
                <a:cubicBezTo>
                  <a:pt x="6377595" y="1458606"/>
                  <a:pt x="6068813" y="1447182"/>
                  <a:pt x="5842000" y="1448517"/>
                </a:cubicBezTo>
                <a:cubicBezTo>
                  <a:pt x="5615187" y="1449852"/>
                  <a:pt x="5681037" y="1446148"/>
                  <a:pt x="5573268" y="1448517"/>
                </a:cubicBezTo>
                <a:cubicBezTo>
                  <a:pt x="5465499" y="1450886"/>
                  <a:pt x="5278764" y="1407766"/>
                  <a:pt x="5094224" y="1448517"/>
                </a:cubicBezTo>
                <a:cubicBezTo>
                  <a:pt x="4909684" y="1489268"/>
                  <a:pt x="4618153" y="1430797"/>
                  <a:pt x="4404868" y="1448517"/>
                </a:cubicBezTo>
                <a:cubicBezTo>
                  <a:pt x="4191583" y="1466237"/>
                  <a:pt x="4054239" y="1440844"/>
                  <a:pt x="3925824" y="1448517"/>
                </a:cubicBezTo>
                <a:cubicBezTo>
                  <a:pt x="3797409" y="1456190"/>
                  <a:pt x="3463635" y="1358025"/>
                  <a:pt x="3131312" y="1448517"/>
                </a:cubicBezTo>
                <a:cubicBezTo>
                  <a:pt x="2798989" y="1539009"/>
                  <a:pt x="2894664" y="1419786"/>
                  <a:pt x="2757424" y="1448517"/>
                </a:cubicBezTo>
                <a:cubicBezTo>
                  <a:pt x="2620184" y="1477248"/>
                  <a:pt x="2422680" y="1425849"/>
                  <a:pt x="2278380" y="1448517"/>
                </a:cubicBezTo>
                <a:cubicBezTo>
                  <a:pt x="2134080" y="1471185"/>
                  <a:pt x="1846353" y="1446324"/>
                  <a:pt x="1589024" y="1448517"/>
                </a:cubicBezTo>
                <a:cubicBezTo>
                  <a:pt x="1331695" y="1450710"/>
                  <a:pt x="1191862" y="1378532"/>
                  <a:pt x="1004824" y="1448517"/>
                </a:cubicBezTo>
                <a:cubicBezTo>
                  <a:pt x="817786" y="1518502"/>
                  <a:pt x="443639" y="1336861"/>
                  <a:pt x="0" y="1448517"/>
                </a:cubicBezTo>
                <a:cubicBezTo>
                  <a:pt x="-59312" y="1258020"/>
                  <a:pt x="35255" y="1056506"/>
                  <a:pt x="0" y="936708"/>
                </a:cubicBezTo>
                <a:cubicBezTo>
                  <a:pt x="-35255" y="816910"/>
                  <a:pt x="580" y="615405"/>
                  <a:pt x="0" y="468354"/>
                </a:cubicBezTo>
                <a:cubicBezTo>
                  <a:pt x="-580" y="321303"/>
                  <a:pt x="23947" y="198525"/>
                  <a:pt x="0" y="0"/>
                </a:cubicBezTo>
                <a:close/>
              </a:path>
              <a:path w="10515600" h="1448517" stroke="0" extrusionOk="0">
                <a:moveTo>
                  <a:pt x="0" y="0"/>
                </a:moveTo>
                <a:cubicBezTo>
                  <a:pt x="304840" y="-66252"/>
                  <a:pt x="392415" y="6129"/>
                  <a:pt x="689356" y="0"/>
                </a:cubicBezTo>
                <a:cubicBezTo>
                  <a:pt x="986297" y="-6129"/>
                  <a:pt x="996346" y="735"/>
                  <a:pt x="1168400" y="0"/>
                </a:cubicBezTo>
                <a:cubicBezTo>
                  <a:pt x="1340454" y="-735"/>
                  <a:pt x="1601095" y="48485"/>
                  <a:pt x="1857756" y="0"/>
                </a:cubicBezTo>
                <a:cubicBezTo>
                  <a:pt x="2114417" y="-48485"/>
                  <a:pt x="2123526" y="10281"/>
                  <a:pt x="2231644" y="0"/>
                </a:cubicBezTo>
                <a:cubicBezTo>
                  <a:pt x="2339762" y="-10281"/>
                  <a:pt x="2476367" y="31097"/>
                  <a:pt x="2710688" y="0"/>
                </a:cubicBezTo>
                <a:cubicBezTo>
                  <a:pt x="2945009" y="-31097"/>
                  <a:pt x="3345196" y="2006"/>
                  <a:pt x="3505200" y="0"/>
                </a:cubicBezTo>
                <a:cubicBezTo>
                  <a:pt x="3665204" y="-2006"/>
                  <a:pt x="3709248" y="25670"/>
                  <a:pt x="3773932" y="0"/>
                </a:cubicBezTo>
                <a:cubicBezTo>
                  <a:pt x="3838616" y="-25670"/>
                  <a:pt x="4106091" y="14609"/>
                  <a:pt x="4252976" y="0"/>
                </a:cubicBezTo>
                <a:cubicBezTo>
                  <a:pt x="4399861" y="-14609"/>
                  <a:pt x="4691932" y="16850"/>
                  <a:pt x="5047488" y="0"/>
                </a:cubicBezTo>
                <a:cubicBezTo>
                  <a:pt x="5403044" y="-16850"/>
                  <a:pt x="5514087" y="14540"/>
                  <a:pt x="5842000" y="0"/>
                </a:cubicBezTo>
                <a:cubicBezTo>
                  <a:pt x="6169913" y="-14540"/>
                  <a:pt x="6323136" y="78567"/>
                  <a:pt x="6531356" y="0"/>
                </a:cubicBezTo>
                <a:cubicBezTo>
                  <a:pt x="6739576" y="-78567"/>
                  <a:pt x="6736972" y="40623"/>
                  <a:pt x="6905244" y="0"/>
                </a:cubicBezTo>
                <a:cubicBezTo>
                  <a:pt x="7073516" y="-40623"/>
                  <a:pt x="7174350" y="5562"/>
                  <a:pt x="7279132" y="0"/>
                </a:cubicBezTo>
                <a:cubicBezTo>
                  <a:pt x="7383914" y="-5562"/>
                  <a:pt x="7567194" y="32299"/>
                  <a:pt x="7758176" y="0"/>
                </a:cubicBezTo>
                <a:cubicBezTo>
                  <a:pt x="7949158" y="-32299"/>
                  <a:pt x="7895776" y="19976"/>
                  <a:pt x="8026908" y="0"/>
                </a:cubicBezTo>
                <a:cubicBezTo>
                  <a:pt x="8158040" y="-19976"/>
                  <a:pt x="8310037" y="4279"/>
                  <a:pt x="8400796" y="0"/>
                </a:cubicBezTo>
                <a:cubicBezTo>
                  <a:pt x="8491555" y="-4279"/>
                  <a:pt x="8638566" y="4938"/>
                  <a:pt x="8774684" y="0"/>
                </a:cubicBezTo>
                <a:cubicBezTo>
                  <a:pt x="8910802" y="-4938"/>
                  <a:pt x="9130639" y="26570"/>
                  <a:pt x="9253728" y="0"/>
                </a:cubicBezTo>
                <a:cubicBezTo>
                  <a:pt x="9376817" y="-26570"/>
                  <a:pt x="10041217" y="128620"/>
                  <a:pt x="10515600" y="0"/>
                </a:cubicBezTo>
                <a:cubicBezTo>
                  <a:pt x="10527988" y="93238"/>
                  <a:pt x="10495673" y="343215"/>
                  <a:pt x="10515600" y="439383"/>
                </a:cubicBezTo>
                <a:cubicBezTo>
                  <a:pt x="10535527" y="535551"/>
                  <a:pt x="10465429" y="769533"/>
                  <a:pt x="10515600" y="951193"/>
                </a:cubicBezTo>
                <a:cubicBezTo>
                  <a:pt x="10565771" y="1132853"/>
                  <a:pt x="10466146" y="1212329"/>
                  <a:pt x="10515600" y="1448517"/>
                </a:cubicBezTo>
                <a:cubicBezTo>
                  <a:pt x="10350898" y="1528588"/>
                  <a:pt x="10026053" y="1403802"/>
                  <a:pt x="9826244" y="1448517"/>
                </a:cubicBezTo>
                <a:cubicBezTo>
                  <a:pt x="9626435" y="1493232"/>
                  <a:pt x="9454121" y="1442966"/>
                  <a:pt x="9136888" y="1448517"/>
                </a:cubicBezTo>
                <a:cubicBezTo>
                  <a:pt x="8819655" y="1454068"/>
                  <a:pt x="8731032" y="1356765"/>
                  <a:pt x="8342376" y="1448517"/>
                </a:cubicBezTo>
                <a:cubicBezTo>
                  <a:pt x="7953720" y="1540269"/>
                  <a:pt x="8061153" y="1447395"/>
                  <a:pt x="7968488" y="1448517"/>
                </a:cubicBezTo>
                <a:cubicBezTo>
                  <a:pt x="7875823" y="1449639"/>
                  <a:pt x="7522806" y="1433874"/>
                  <a:pt x="7384288" y="1448517"/>
                </a:cubicBezTo>
                <a:cubicBezTo>
                  <a:pt x="7245770" y="1463160"/>
                  <a:pt x="6774959" y="1368213"/>
                  <a:pt x="6589776" y="1448517"/>
                </a:cubicBezTo>
                <a:cubicBezTo>
                  <a:pt x="6404593" y="1528821"/>
                  <a:pt x="6166533" y="1390752"/>
                  <a:pt x="5900420" y="1448517"/>
                </a:cubicBezTo>
                <a:cubicBezTo>
                  <a:pt x="5634307" y="1506282"/>
                  <a:pt x="5460054" y="1405359"/>
                  <a:pt x="5105908" y="1448517"/>
                </a:cubicBezTo>
                <a:cubicBezTo>
                  <a:pt x="4751762" y="1491675"/>
                  <a:pt x="4750695" y="1432530"/>
                  <a:pt x="4521708" y="1448517"/>
                </a:cubicBezTo>
                <a:cubicBezTo>
                  <a:pt x="4292721" y="1464504"/>
                  <a:pt x="4000711" y="1390591"/>
                  <a:pt x="3832352" y="1448517"/>
                </a:cubicBezTo>
                <a:cubicBezTo>
                  <a:pt x="3663993" y="1506443"/>
                  <a:pt x="3649467" y="1433194"/>
                  <a:pt x="3563620" y="1448517"/>
                </a:cubicBezTo>
                <a:cubicBezTo>
                  <a:pt x="3477773" y="1463840"/>
                  <a:pt x="3294913" y="1445521"/>
                  <a:pt x="3189732" y="1448517"/>
                </a:cubicBezTo>
                <a:cubicBezTo>
                  <a:pt x="3084551" y="1451513"/>
                  <a:pt x="2984612" y="1440511"/>
                  <a:pt x="2921000" y="1448517"/>
                </a:cubicBezTo>
                <a:cubicBezTo>
                  <a:pt x="2857388" y="1456523"/>
                  <a:pt x="2559263" y="1448304"/>
                  <a:pt x="2441956" y="1448517"/>
                </a:cubicBezTo>
                <a:cubicBezTo>
                  <a:pt x="2324649" y="1448730"/>
                  <a:pt x="2061621" y="1389545"/>
                  <a:pt x="1857756" y="1448517"/>
                </a:cubicBezTo>
                <a:cubicBezTo>
                  <a:pt x="1653891" y="1507489"/>
                  <a:pt x="1464249" y="1384797"/>
                  <a:pt x="1168400" y="1448517"/>
                </a:cubicBezTo>
                <a:cubicBezTo>
                  <a:pt x="872551" y="1512237"/>
                  <a:pt x="940621" y="1438919"/>
                  <a:pt x="794512" y="1448517"/>
                </a:cubicBezTo>
                <a:cubicBezTo>
                  <a:pt x="648403" y="1458115"/>
                  <a:pt x="195634" y="1382308"/>
                  <a:pt x="0" y="1448517"/>
                </a:cubicBezTo>
                <a:cubicBezTo>
                  <a:pt x="-50885" y="1231765"/>
                  <a:pt x="46906" y="1215772"/>
                  <a:pt x="0" y="994648"/>
                </a:cubicBezTo>
                <a:cubicBezTo>
                  <a:pt x="-46906" y="773524"/>
                  <a:pt x="55252" y="604440"/>
                  <a:pt x="0" y="497324"/>
                </a:cubicBezTo>
                <a:cubicBezTo>
                  <a:pt x="-55252" y="390208"/>
                  <a:pt x="21428" y="166077"/>
                  <a:pt x="0" y="0"/>
                </a:cubicBezTo>
                <a:close/>
              </a:path>
            </a:pathLst>
          </a:custGeom>
          <a:solidFill>
            <a:schemeClr val="accent5">
              <a:lumMod val="20000"/>
              <a:lumOff val="80000"/>
            </a:schemeClr>
          </a:solidFill>
          <a:ln>
            <a:solidFill>
              <a:schemeClr val="tx1"/>
            </a:solidFill>
            <a:extLst>
              <a:ext uri="{C807C97D-BFC1-408E-A445-0C87EB9F89A2}">
                <ask:lineSketchStyleProps xmlns:ask="http://schemas.microsoft.com/office/drawing/2018/sketchyshapes" sd="1215610468">
                  <a:prstGeom prst="rect">
                    <a:avLst/>
                  </a:prstGeom>
                  <ask:type>
                    <ask:lineSketchScribble/>
                  </ask:type>
                </ask:lineSketchStyleProps>
              </a:ext>
            </a:extLst>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a:latin typeface="Calibri" panose="020F0502020204030204" pitchFamily="34" charset="0"/>
              </a:rPr>
              <a:t>las situaciones evaluativas deben ser instancias donde los estudiantes puedan aplicar e integrar lo que aprenden, y donde puedan encontrar el sentido y la relevancia a sus aprendizajes. </a:t>
            </a:r>
          </a:p>
          <a:p>
            <a:endParaRPr lang="es-CL" dirty="0"/>
          </a:p>
        </p:txBody>
      </p:sp>
    </p:spTree>
    <p:extLst>
      <p:ext uri="{BB962C8B-B14F-4D97-AF65-F5344CB8AC3E}">
        <p14:creationId xmlns:p14="http://schemas.microsoft.com/office/powerpoint/2010/main" val="442177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C60234-FA71-44F1-A3B9-A164C69AC58E}"/>
              </a:ext>
            </a:extLst>
          </p:cNvPr>
          <p:cNvSpPr>
            <a:spLocks noGrp="1"/>
          </p:cNvSpPr>
          <p:nvPr>
            <p:ph type="title"/>
          </p:nvPr>
        </p:nvSpPr>
        <p:spPr>
          <a:xfrm>
            <a:off x="838200" y="963877"/>
            <a:ext cx="3494362" cy="4930246"/>
          </a:xfrm>
        </p:spPr>
        <p:txBody>
          <a:bodyPr>
            <a:normAutofit/>
          </a:bodyPr>
          <a:lstStyle/>
          <a:p>
            <a:pPr algn="r"/>
            <a:r>
              <a:rPr lang="es-ES" b="1" i="0" u="none" strike="noStrike" baseline="0">
                <a:solidFill>
                  <a:schemeClr val="accent1"/>
                </a:solidFill>
                <a:latin typeface="NovelSansRdPro-SemiBold"/>
              </a:rPr>
              <a:t>Evaluación: </a:t>
            </a:r>
            <a:r>
              <a:rPr lang="es-ES" b="0" i="0" u="none" strike="noStrike" baseline="0">
                <a:solidFill>
                  <a:schemeClr val="accent1"/>
                </a:solidFill>
                <a:latin typeface="NovelSansRdPro-ExtraLight"/>
              </a:rPr>
              <a:t>mucho más que poner notas</a:t>
            </a:r>
            <a:endParaRPr lang="es-CL">
              <a:solidFill>
                <a:schemeClr val="accent1"/>
              </a:solidFill>
            </a:endParaRPr>
          </a:p>
        </p:txBody>
      </p:sp>
      <p:sp>
        <p:nvSpPr>
          <p:cNvPr id="3" name="Marcador de contenido 2">
            <a:extLst>
              <a:ext uri="{FF2B5EF4-FFF2-40B4-BE49-F238E27FC236}">
                <a16:creationId xmlns:a16="http://schemas.microsoft.com/office/drawing/2014/main" id="{D1AB0061-8781-4CD6-9FC6-460D12E48385}"/>
              </a:ext>
            </a:extLst>
          </p:cNvPr>
          <p:cNvSpPr>
            <a:spLocks noGrp="1"/>
          </p:cNvSpPr>
          <p:nvPr>
            <p:ph idx="1"/>
          </p:nvPr>
        </p:nvSpPr>
        <p:spPr>
          <a:xfrm>
            <a:off x="4976031" y="963877"/>
            <a:ext cx="6377769" cy="4930246"/>
          </a:xfrm>
        </p:spPr>
        <p:txBody>
          <a:bodyPr anchor="ctr">
            <a:normAutofit/>
          </a:bodyPr>
          <a:lstStyle/>
          <a:p>
            <a:pPr marL="0" indent="0">
              <a:buNone/>
            </a:pPr>
            <a:r>
              <a:rPr lang="es-CL" sz="2200" b="1" i="0" u="none" strike="noStrike" baseline="0" dirty="0">
                <a:latin typeface="NovelSansRdPro-SemiBold"/>
              </a:rPr>
              <a:t>Una necesaria distinción conceptual</a:t>
            </a:r>
          </a:p>
          <a:p>
            <a:endParaRPr lang="es-CL" sz="2200" b="1" dirty="0">
              <a:latin typeface="NovelSansRdPro-SemiBold"/>
            </a:endParaRPr>
          </a:p>
          <a:p>
            <a:r>
              <a:rPr lang="es-CL" sz="2200" b="1" i="0" u="none" strike="noStrike" baseline="0" dirty="0">
                <a:latin typeface="NovelSansRdPro-Bold"/>
              </a:rPr>
              <a:t>Medir : </a:t>
            </a:r>
            <a:r>
              <a:rPr lang="es-CL" sz="2200" b="0" i="0" u="none" strike="noStrike" baseline="0" dirty="0">
                <a:latin typeface="NovelSansRdPro-ExtraLight"/>
              </a:rPr>
              <a:t>Proceso que permite asignar números a cualidades observables o inobservables de un objeto de interés</a:t>
            </a:r>
          </a:p>
          <a:p>
            <a:endParaRPr lang="es-CL" sz="2200" dirty="0">
              <a:latin typeface="NovelSansRdPro-ExtraLight"/>
            </a:endParaRPr>
          </a:p>
          <a:p>
            <a:r>
              <a:rPr lang="es-CL" sz="2200" b="1" i="0" u="none" strike="noStrike" baseline="0" dirty="0">
                <a:latin typeface="NovelSansRdPro-Bold"/>
              </a:rPr>
              <a:t>Evaluar: </a:t>
            </a:r>
            <a:r>
              <a:rPr lang="es-CL" sz="2200" b="0" i="0" u="none" strike="noStrike" baseline="0" dirty="0">
                <a:latin typeface="NovelSansRdPro-ExtraLight"/>
              </a:rPr>
              <a:t>Juicio integrativo acerca de las cualidades del objeto de interés.</a:t>
            </a:r>
          </a:p>
          <a:p>
            <a:endParaRPr lang="es-CL" sz="2200" dirty="0">
              <a:latin typeface="NovelSansRdPro-ExtraLight"/>
            </a:endParaRPr>
          </a:p>
          <a:p>
            <a:r>
              <a:rPr lang="es-CL" sz="2200" b="1" i="0" u="none" strike="noStrike" baseline="0" dirty="0">
                <a:latin typeface="NovelSansRdPro-Bold"/>
              </a:rPr>
              <a:t>Calificar: </a:t>
            </a:r>
            <a:r>
              <a:rPr lang="es-CL" sz="2200" b="0" i="0" u="none" strike="noStrike" baseline="0" dirty="0">
                <a:latin typeface="NovelSansRdPro-ExtraLight"/>
              </a:rPr>
              <a:t>Certificación del nivel de logro de conocimientos, habilidades y competencias que forman parte del proceso de enseñanza-aprendizaje.</a:t>
            </a:r>
            <a:endParaRPr lang="es-CL" sz="2200" dirty="0"/>
          </a:p>
        </p:txBody>
      </p:sp>
    </p:spTree>
    <p:extLst>
      <p:ext uri="{BB962C8B-B14F-4D97-AF65-F5344CB8AC3E}">
        <p14:creationId xmlns:p14="http://schemas.microsoft.com/office/powerpoint/2010/main" val="2908502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3F050-DA21-45E7-83FA-A5180169A583}"/>
              </a:ext>
            </a:extLst>
          </p:cNvPr>
          <p:cNvSpPr>
            <a:spLocks noGrp="1"/>
          </p:cNvSpPr>
          <p:nvPr>
            <p:ph type="title"/>
          </p:nvPr>
        </p:nvSpPr>
        <p:spPr>
          <a:xfrm>
            <a:off x="640080" y="1243013"/>
            <a:ext cx="3855720" cy="4371974"/>
          </a:xfrm>
        </p:spPr>
        <p:txBody>
          <a:bodyPr>
            <a:normAutofit/>
          </a:bodyPr>
          <a:lstStyle/>
          <a:p>
            <a:r>
              <a:rPr lang="es-CL" sz="3600" b="1" i="0" u="none" strike="noStrike" baseline="0">
                <a:solidFill>
                  <a:schemeClr val="tx2"/>
                </a:solidFill>
                <a:latin typeface="NovelSansRdPro-SemiBold"/>
              </a:rPr>
              <a:t>Consecuencias de esta distinción</a:t>
            </a:r>
            <a:endParaRPr lang="es-CL" sz="3600">
              <a:solidFill>
                <a:schemeClr val="tx2"/>
              </a:solidFill>
            </a:endParaRPr>
          </a:p>
        </p:txBody>
      </p:sp>
      <p:sp>
        <p:nvSpPr>
          <p:cNvPr id="3" name="Marcador de contenido 2">
            <a:extLst>
              <a:ext uri="{FF2B5EF4-FFF2-40B4-BE49-F238E27FC236}">
                <a16:creationId xmlns:a16="http://schemas.microsoft.com/office/drawing/2014/main" id="{513872EB-19CC-4B59-815C-963F98B7DC9A}"/>
              </a:ext>
            </a:extLst>
          </p:cNvPr>
          <p:cNvSpPr>
            <a:spLocks noGrp="1"/>
          </p:cNvSpPr>
          <p:nvPr>
            <p:ph idx="1"/>
          </p:nvPr>
        </p:nvSpPr>
        <p:spPr>
          <a:xfrm>
            <a:off x="5165335" y="804672"/>
            <a:ext cx="6779015" cy="5230368"/>
          </a:xfrm>
        </p:spPr>
        <p:txBody>
          <a:bodyPr anchor="ctr">
            <a:normAutofit/>
          </a:bodyPr>
          <a:lstStyle/>
          <a:p>
            <a:pPr algn="just"/>
            <a:r>
              <a:rPr lang="es-CL" sz="2000" b="1" i="0" u="none" strike="noStrike" baseline="0" dirty="0">
                <a:solidFill>
                  <a:schemeClr val="tx2"/>
                </a:solidFill>
                <a:latin typeface="NovelSansRdPro-SemiBold"/>
              </a:rPr>
              <a:t>Implementar instancias de evaluación </a:t>
            </a:r>
            <a:r>
              <a:rPr lang="es-CL" sz="2000" b="0" i="0" u="none" strike="noStrike" baseline="0" dirty="0">
                <a:solidFill>
                  <a:schemeClr val="tx2"/>
                </a:solidFill>
                <a:latin typeface="NovelSansRdPro-ExtraLight"/>
              </a:rPr>
              <a:t>en estos tiempos de pandemia y clases no presenciales </a:t>
            </a:r>
            <a:r>
              <a:rPr lang="es-CL" sz="2000" b="1" i="0" u="none" strike="noStrike" baseline="0" dirty="0">
                <a:solidFill>
                  <a:schemeClr val="tx2"/>
                </a:solidFill>
                <a:latin typeface="NovelSansRdPro-SemiBold"/>
              </a:rPr>
              <a:t>NO ES SINÓNIMO de tener que calificar.</a:t>
            </a:r>
          </a:p>
          <a:p>
            <a:pPr algn="just"/>
            <a:endParaRPr lang="es-CL" sz="2000" b="1" dirty="0">
              <a:solidFill>
                <a:schemeClr val="tx2"/>
              </a:solidFill>
              <a:latin typeface="NovelSansRdPro-SemiBold"/>
            </a:endParaRPr>
          </a:p>
          <a:p>
            <a:pPr algn="just"/>
            <a:r>
              <a:rPr lang="es-ES" sz="2000" b="1" i="0" u="none" strike="noStrike" baseline="0" dirty="0">
                <a:solidFill>
                  <a:schemeClr val="tx2"/>
                </a:solidFill>
                <a:latin typeface="NovelSansRdPro-SemiBold"/>
              </a:rPr>
              <a:t>Porque evaluar es mucho más que poner notas: </a:t>
            </a:r>
            <a:r>
              <a:rPr lang="es-ES" sz="2000" b="0" i="0" u="none" strike="noStrike" baseline="0" dirty="0">
                <a:solidFill>
                  <a:schemeClr val="tx2"/>
                </a:solidFill>
                <a:latin typeface="NovelSansRdPro-ExtraLight"/>
              </a:rPr>
              <a:t>evaluar es recoger evidencia acerca del logro </a:t>
            </a:r>
            <a:r>
              <a:rPr lang="es-CL" sz="2000" b="0" i="0" u="none" strike="noStrike" baseline="0" dirty="0">
                <a:solidFill>
                  <a:schemeClr val="tx2"/>
                </a:solidFill>
                <a:latin typeface="NovelSansRdPro-ExtraLight"/>
              </a:rPr>
              <a:t>de los aprendizajes esperados </a:t>
            </a:r>
            <a:r>
              <a:rPr lang="es-ES" sz="2000" b="0" i="0" u="none" strike="noStrike" baseline="0" dirty="0">
                <a:solidFill>
                  <a:schemeClr val="tx2"/>
                </a:solidFill>
                <a:latin typeface="NovelSansRdPro-ExtraLight"/>
              </a:rPr>
              <a:t>para poder hacer un análisis y </a:t>
            </a:r>
            <a:r>
              <a:rPr lang="es-CL" sz="2000" b="0" i="0" u="none" strike="noStrike" baseline="0" dirty="0">
                <a:solidFill>
                  <a:schemeClr val="tx2"/>
                </a:solidFill>
                <a:latin typeface="NovelSansRdPro-ExtraLight"/>
              </a:rPr>
              <a:t>llegar a conclusiones fundadas.</a:t>
            </a:r>
            <a:endParaRPr lang="es-CL" sz="2000" dirty="0">
              <a:solidFill>
                <a:schemeClr val="tx2"/>
              </a:solidFill>
            </a:endParaRPr>
          </a:p>
          <a:p>
            <a:pPr algn="just"/>
            <a:endParaRPr lang="es-CL" sz="2000" b="1" i="0" u="none" strike="noStrike" baseline="0" dirty="0">
              <a:solidFill>
                <a:schemeClr val="tx2"/>
              </a:solidFill>
              <a:latin typeface="NovelSansRdPro-SemiBold"/>
            </a:endParaRPr>
          </a:p>
          <a:p>
            <a:pPr algn="just"/>
            <a:r>
              <a:rPr lang="es-CL" sz="2000" b="0" i="0" u="none" strike="noStrike" baseline="0" dirty="0">
                <a:solidFill>
                  <a:schemeClr val="tx2"/>
                </a:solidFill>
                <a:latin typeface="NovelSansRdPro-ExtraLight"/>
              </a:rPr>
              <a:t>Mantener instancias de evaluación, es la mejor forma -y, probablemente, la única- de </a:t>
            </a:r>
            <a:r>
              <a:rPr lang="es-CL" sz="2000" b="1" i="0" u="none" strike="noStrike" baseline="0" dirty="0">
                <a:solidFill>
                  <a:schemeClr val="tx2"/>
                </a:solidFill>
                <a:latin typeface="NovelSansRdPro-SemiBold"/>
              </a:rPr>
              <a:t>monitorear cómo avanzan los estudiantes en su proceso de aprendizaje.</a:t>
            </a:r>
          </a:p>
        </p:txBody>
      </p:sp>
    </p:spTree>
    <p:extLst>
      <p:ext uri="{BB962C8B-B14F-4D97-AF65-F5344CB8AC3E}">
        <p14:creationId xmlns:p14="http://schemas.microsoft.com/office/powerpoint/2010/main" val="962897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uadroTexto 4">
            <a:extLst>
              <a:ext uri="{FF2B5EF4-FFF2-40B4-BE49-F238E27FC236}">
                <a16:creationId xmlns:a16="http://schemas.microsoft.com/office/drawing/2014/main" id="{3E47A401-9D2D-4B38-8962-2C28F2217662}"/>
              </a:ext>
            </a:extLst>
          </p:cNvPr>
          <p:cNvGraphicFramePr/>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Imagen 8" descr="Imagen que contiene libro, interior, estante, biblioteca&#10;&#10;Descripción generada automáticamente">
            <a:extLst>
              <a:ext uri="{FF2B5EF4-FFF2-40B4-BE49-F238E27FC236}">
                <a16:creationId xmlns:a16="http://schemas.microsoft.com/office/drawing/2014/main" id="{9424A2C0-BE6B-454A-A72A-31753B2B8CAE}"/>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36325" y="1177885"/>
            <a:ext cx="4059476" cy="3556040"/>
          </a:xfrm>
          <a:prstGeom prst="rect">
            <a:avLst/>
          </a:prstGeom>
        </p:spPr>
      </p:pic>
      <p:sp>
        <p:nvSpPr>
          <p:cNvPr id="10" name="CuadroTexto 9">
            <a:extLst>
              <a:ext uri="{FF2B5EF4-FFF2-40B4-BE49-F238E27FC236}">
                <a16:creationId xmlns:a16="http://schemas.microsoft.com/office/drawing/2014/main" id="{85FB07AB-A9CC-4091-B350-A5FFF55497EB}"/>
              </a:ext>
            </a:extLst>
          </p:cNvPr>
          <p:cNvSpPr txBox="1"/>
          <p:nvPr/>
        </p:nvSpPr>
        <p:spPr>
          <a:xfrm>
            <a:off x="436325" y="4919037"/>
            <a:ext cx="4059476" cy="230832"/>
          </a:xfrm>
          <a:prstGeom prst="rect">
            <a:avLst/>
          </a:prstGeom>
          <a:noFill/>
        </p:spPr>
        <p:txBody>
          <a:bodyPr wrap="square" rtlCol="0">
            <a:spAutoFit/>
          </a:bodyPr>
          <a:lstStyle/>
          <a:p>
            <a:r>
              <a:rPr lang="es-CL" sz="900">
                <a:hlinkClick r:id="rId8" tooltip="http://cronicasdemamaperiodista.blogspot.com/2011/07/literatura-venezolana-de-exportacion.html"/>
              </a:rPr>
              <a:t>Esta foto</a:t>
            </a:r>
            <a:r>
              <a:rPr lang="es-CL" sz="900"/>
              <a:t> de Autor desconocido está bajo licencia </a:t>
            </a:r>
            <a:r>
              <a:rPr lang="es-CL" sz="900">
                <a:hlinkClick r:id="rId9" tooltip="https://creativecommons.org/licenses/by/3.0/"/>
              </a:rPr>
              <a:t>CC BY</a:t>
            </a:r>
            <a:endParaRPr lang="es-CL" sz="900"/>
          </a:p>
        </p:txBody>
      </p:sp>
    </p:spTree>
    <p:extLst>
      <p:ext uri="{BB962C8B-B14F-4D97-AF65-F5344CB8AC3E}">
        <p14:creationId xmlns:p14="http://schemas.microsoft.com/office/powerpoint/2010/main" val="38932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uadroTexto 2">
            <a:extLst>
              <a:ext uri="{FF2B5EF4-FFF2-40B4-BE49-F238E27FC236}">
                <a16:creationId xmlns:a16="http://schemas.microsoft.com/office/drawing/2014/main" id="{32FB1F38-A524-488E-A996-1EC7A1E8F72C}"/>
              </a:ext>
            </a:extLst>
          </p:cNvPr>
          <p:cNvGraphicFramePr/>
          <p:nvPr/>
        </p:nvGraphicFramePr>
        <p:xfrm>
          <a:off x="518604" y="962300"/>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6680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079CB47-E402-4647-A383-D90176A068DC}"/>
              </a:ext>
            </a:extLst>
          </p:cNvPr>
          <p:cNvPicPr>
            <a:picLocks noChangeAspect="1"/>
          </p:cNvPicPr>
          <p:nvPr/>
        </p:nvPicPr>
        <p:blipFill>
          <a:blip r:embed="rId2"/>
          <a:stretch>
            <a:fillRect/>
          </a:stretch>
        </p:blipFill>
        <p:spPr>
          <a:xfrm>
            <a:off x="1518081" y="288485"/>
            <a:ext cx="9128435" cy="5653025"/>
          </a:xfrm>
          <a:prstGeom prst="rect">
            <a:avLst/>
          </a:prstGeom>
          <a:ln>
            <a:noFill/>
          </a:ln>
        </p:spPr>
      </p:pic>
      <p:sp>
        <p:nvSpPr>
          <p:cNvPr id="13" name="CuadroTexto 12">
            <a:extLst>
              <a:ext uri="{FF2B5EF4-FFF2-40B4-BE49-F238E27FC236}">
                <a16:creationId xmlns:a16="http://schemas.microsoft.com/office/drawing/2014/main" id="{D101569F-2549-4773-AEF8-C5B9085753CD}"/>
              </a:ext>
            </a:extLst>
          </p:cNvPr>
          <p:cNvSpPr txBox="1"/>
          <p:nvPr/>
        </p:nvSpPr>
        <p:spPr>
          <a:xfrm>
            <a:off x="880204" y="6030728"/>
            <a:ext cx="11024751" cy="523220"/>
          </a:xfrm>
          <a:prstGeom prst="rect">
            <a:avLst/>
          </a:prstGeom>
          <a:noFill/>
        </p:spPr>
        <p:txBody>
          <a:bodyPr wrap="square">
            <a:spAutoFit/>
          </a:bodyPr>
          <a:lstStyle/>
          <a:p>
            <a:pPr algn="l"/>
            <a:r>
              <a:rPr lang="es-ES" sz="1400" b="1" i="1" u="none" strike="noStrike" baseline="0" dirty="0">
                <a:solidFill>
                  <a:srgbClr val="333333"/>
                </a:solidFill>
                <a:latin typeface="BrandonGrotesque-Regular"/>
              </a:rPr>
              <a:t>Esquema desarrollado basándose en “Guía de Uso: Evaluación Formativa Evaluando clase a clase para mejorar el aprendizaje” de la Agencia de Calidad de la Educación (2017)</a:t>
            </a:r>
            <a:endParaRPr lang="es-CL" sz="1400" b="1" i="1" dirty="0"/>
          </a:p>
        </p:txBody>
      </p:sp>
    </p:spTree>
    <p:extLst>
      <p:ext uri="{BB962C8B-B14F-4D97-AF65-F5344CB8AC3E}">
        <p14:creationId xmlns:p14="http://schemas.microsoft.com/office/powerpoint/2010/main" val="1530048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B59888C-85FA-4B79-AF47-106E05CDD741}"/>
              </a:ext>
            </a:extLst>
          </p:cNvPr>
          <p:cNvSpPr txBox="1"/>
          <p:nvPr/>
        </p:nvSpPr>
        <p:spPr>
          <a:xfrm>
            <a:off x="1179226" y="826680"/>
            <a:ext cx="9833548" cy="1325563"/>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000" b="1" i="0" u="none" strike="noStrike" kern="1200" baseline="0">
                <a:solidFill>
                  <a:srgbClr val="FFFFFF"/>
                </a:solidFill>
                <a:latin typeface="+mj-lt"/>
                <a:ea typeface="+mj-ea"/>
                <a:cs typeface="+mj-cs"/>
              </a:rPr>
              <a:t>1. Comunicar metas y criterios de logro</a:t>
            </a:r>
            <a:endParaRPr lang="en-US" sz="4000" kern="1200">
              <a:solidFill>
                <a:srgbClr val="FFFFFF"/>
              </a:solidFill>
              <a:latin typeface="+mj-lt"/>
              <a:ea typeface="+mj-ea"/>
              <a:cs typeface="+mj-cs"/>
            </a:endParaRPr>
          </a:p>
        </p:txBody>
      </p:sp>
      <p:sp>
        <p:nvSpPr>
          <p:cNvPr id="5" name="CuadroTexto 4">
            <a:extLst>
              <a:ext uri="{FF2B5EF4-FFF2-40B4-BE49-F238E27FC236}">
                <a16:creationId xmlns:a16="http://schemas.microsoft.com/office/drawing/2014/main" id="{2E6EABE3-68A1-45FE-AC7E-9A198ED603A2}"/>
              </a:ext>
            </a:extLst>
          </p:cNvPr>
          <p:cNvSpPr txBox="1"/>
          <p:nvPr/>
        </p:nvSpPr>
        <p:spPr>
          <a:xfrm>
            <a:off x="991038" y="568808"/>
            <a:ext cx="9833548" cy="269397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0" i="0" u="none" strike="noStrike" baseline="0" dirty="0">
                <a:solidFill>
                  <a:srgbClr val="000000"/>
                </a:solidFill>
              </a:rPr>
              <a:t>Los objetivos o </a:t>
            </a:r>
            <a:r>
              <a:rPr lang="en-US" sz="2000" b="0" i="0" u="none" strike="noStrike" baseline="0" dirty="0" err="1">
                <a:solidFill>
                  <a:srgbClr val="000000"/>
                </a:solidFill>
              </a:rPr>
              <a:t>metas</a:t>
            </a:r>
            <a:r>
              <a:rPr lang="en-US" sz="2000" b="0" i="0" u="none" strike="noStrike" baseline="0" dirty="0">
                <a:solidFill>
                  <a:srgbClr val="000000"/>
                </a:solidFill>
              </a:rPr>
              <a:t> de aprendizaje y los </a:t>
            </a:r>
            <a:r>
              <a:rPr lang="en-US" sz="2000" b="0" i="0" u="none" strike="noStrike" baseline="0" dirty="0" err="1">
                <a:solidFill>
                  <a:srgbClr val="000000"/>
                </a:solidFill>
              </a:rPr>
              <a:t>indicadores</a:t>
            </a:r>
            <a:r>
              <a:rPr lang="en-US" sz="2000" b="0" i="0" u="none" strike="noStrike" baseline="0" dirty="0">
                <a:solidFill>
                  <a:srgbClr val="000000"/>
                </a:solidFill>
              </a:rPr>
              <a:t> de aprendizaje (</a:t>
            </a:r>
            <a:r>
              <a:rPr lang="en-US" sz="2000" b="0" i="0" u="none" strike="noStrike" baseline="0" dirty="0" err="1">
                <a:solidFill>
                  <a:srgbClr val="000000"/>
                </a:solidFill>
              </a:rPr>
              <a:t>criterios</a:t>
            </a:r>
            <a:r>
              <a:rPr lang="en-US" sz="2000" b="0" i="0" u="none" strike="noStrike" baseline="0" dirty="0">
                <a:solidFill>
                  <a:srgbClr val="000000"/>
                </a:solidFill>
              </a:rPr>
              <a:t> de </a:t>
            </a:r>
            <a:r>
              <a:rPr lang="en-US" sz="2000" b="0" i="0" u="none" strike="noStrike" baseline="0" dirty="0" err="1">
                <a:solidFill>
                  <a:srgbClr val="000000"/>
                </a:solidFill>
              </a:rPr>
              <a:t>logro</a:t>
            </a:r>
            <a:r>
              <a:rPr lang="en-US" sz="2000" b="0" i="0" u="none" strike="noStrike" baseline="0" dirty="0">
                <a:solidFill>
                  <a:srgbClr val="000000"/>
                </a:solidFill>
              </a:rPr>
              <a:t>) </a:t>
            </a:r>
            <a:r>
              <a:rPr lang="en-US" sz="2000" b="0" i="0" u="none" strike="noStrike" baseline="0" dirty="0" err="1">
                <a:solidFill>
                  <a:srgbClr val="000000"/>
                </a:solidFill>
              </a:rPr>
              <a:t>deben</a:t>
            </a:r>
            <a:r>
              <a:rPr lang="en-US" sz="2000" b="0" i="0" u="none" strike="noStrike" baseline="0" dirty="0">
                <a:solidFill>
                  <a:srgbClr val="000000"/>
                </a:solidFill>
              </a:rPr>
              <a:t> ser </a:t>
            </a:r>
            <a:r>
              <a:rPr lang="en-US" sz="2000" b="0" i="0" u="none" strike="noStrike" baseline="0" dirty="0" err="1">
                <a:solidFill>
                  <a:srgbClr val="000000"/>
                </a:solidFill>
              </a:rPr>
              <a:t>específicos</a:t>
            </a:r>
            <a:r>
              <a:rPr lang="en-US" sz="2000" b="0" i="0" u="none" strike="noStrike" baseline="0" dirty="0">
                <a:solidFill>
                  <a:srgbClr val="000000"/>
                </a:solidFill>
              </a:rPr>
              <a:t> y </a:t>
            </a:r>
            <a:r>
              <a:rPr lang="en-US" sz="2000" b="0" i="0" u="none" strike="noStrike" baseline="0" dirty="0" err="1">
                <a:solidFill>
                  <a:srgbClr val="000000"/>
                </a:solidFill>
              </a:rPr>
              <a:t>comunicados</a:t>
            </a:r>
            <a:r>
              <a:rPr lang="en-US" sz="2000" b="0" i="0" u="none" strike="noStrike" baseline="0" dirty="0">
                <a:solidFill>
                  <a:srgbClr val="000000"/>
                </a:solidFill>
              </a:rPr>
              <a:t> </a:t>
            </a:r>
            <a:r>
              <a:rPr lang="en-US" sz="2000" b="0" i="0" u="none" strike="noStrike" baseline="0" dirty="0" err="1">
                <a:solidFill>
                  <a:srgbClr val="000000"/>
                </a:solidFill>
              </a:rPr>
              <a:t>claramente</a:t>
            </a:r>
            <a:r>
              <a:rPr lang="en-US" sz="2000" b="0" i="0" u="none" strike="noStrike" baseline="0" dirty="0">
                <a:solidFill>
                  <a:srgbClr val="000000"/>
                </a:solidFill>
              </a:rPr>
              <a:t> a los y las </a:t>
            </a:r>
            <a:r>
              <a:rPr lang="en-US" sz="2000" b="0" i="0" u="none" strike="noStrike" baseline="0" dirty="0" err="1">
                <a:solidFill>
                  <a:srgbClr val="000000"/>
                </a:solidFill>
              </a:rPr>
              <a:t>estudiantes</a:t>
            </a:r>
            <a:r>
              <a:rPr lang="en-US" sz="2000" b="0" i="0" u="none" strike="noStrike" baseline="0" dirty="0">
                <a:solidFill>
                  <a:srgbClr val="000000"/>
                </a:solidFill>
              </a:rPr>
              <a:t>.</a:t>
            </a:r>
          </a:p>
          <a:p>
            <a:pPr indent="-228600">
              <a:lnSpc>
                <a:spcPct val="90000"/>
              </a:lnSpc>
              <a:spcAft>
                <a:spcPts val="600"/>
              </a:spcAft>
              <a:buFont typeface="Arial" panose="020B0604020202020204" pitchFamily="34" charset="0"/>
              <a:buChar char="•"/>
            </a:pPr>
            <a:endParaRPr lang="en-US" sz="2000" b="0" i="0" u="none" strike="noStrike" baseline="0" dirty="0">
              <a:solidFill>
                <a:srgbClr val="000000"/>
              </a:solidFill>
            </a:endParaRPr>
          </a:p>
          <a:p>
            <a:pPr indent="-228600">
              <a:lnSpc>
                <a:spcPct val="90000"/>
              </a:lnSpc>
              <a:spcAft>
                <a:spcPts val="600"/>
              </a:spcAft>
              <a:buFont typeface="Arial" panose="020B0604020202020204" pitchFamily="34" charset="0"/>
              <a:buChar char="•"/>
            </a:pPr>
            <a:r>
              <a:rPr lang="en-US" sz="2000" b="0" i="0" u="none" strike="noStrike" baseline="0" dirty="0">
                <a:solidFill>
                  <a:srgbClr val="000000"/>
                </a:solidFill>
              </a:rPr>
              <a:t>Los </a:t>
            </a:r>
            <a:r>
              <a:rPr lang="en-US" sz="2000" b="0" i="0" u="none" strike="noStrike" baseline="0" dirty="0" err="1">
                <a:solidFill>
                  <a:srgbClr val="000000"/>
                </a:solidFill>
              </a:rPr>
              <a:t>indicadores</a:t>
            </a:r>
            <a:r>
              <a:rPr lang="en-US" sz="2000" b="0" i="0" u="none" strike="noStrike" baseline="0" dirty="0">
                <a:solidFill>
                  <a:srgbClr val="000000"/>
                </a:solidFill>
              </a:rPr>
              <a:t> </a:t>
            </a:r>
            <a:r>
              <a:rPr lang="en-US" sz="2000" b="0" i="0" u="none" strike="noStrike" baseline="0" dirty="0" err="1">
                <a:solidFill>
                  <a:srgbClr val="000000"/>
                </a:solidFill>
              </a:rPr>
              <a:t>deben</a:t>
            </a:r>
            <a:r>
              <a:rPr lang="en-US" sz="2000" b="0" i="0" u="none" strike="noStrike" baseline="0" dirty="0">
                <a:solidFill>
                  <a:srgbClr val="000000"/>
                </a:solidFill>
              </a:rPr>
              <a:t> ser una </a:t>
            </a:r>
            <a:r>
              <a:rPr lang="en-US" sz="2000" b="0" i="0" u="none" strike="noStrike" baseline="0" dirty="0" err="1">
                <a:solidFill>
                  <a:srgbClr val="000000"/>
                </a:solidFill>
              </a:rPr>
              <a:t>descripción</a:t>
            </a:r>
            <a:r>
              <a:rPr lang="en-US" sz="2000" b="0" i="0" u="none" strike="noStrike" baseline="0" dirty="0">
                <a:solidFill>
                  <a:srgbClr val="000000"/>
                </a:solidFill>
              </a:rPr>
              <a:t> que </a:t>
            </a:r>
            <a:r>
              <a:rPr lang="en-US" sz="2000" b="0" i="0" u="none" strike="noStrike" baseline="0" dirty="0" err="1">
                <a:solidFill>
                  <a:srgbClr val="000000"/>
                </a:solidFill>
              </a:rPr>
              <a:t>explicita</a:t>
            </a:r>
            <a:r>
              <a:rPr lang="en-US" sz="2000" b="0" i="0" u="none" strike="noStrike" baseline="0" dirty="0">
                <a:solidFill>
                  <a:srgbClr val="000000"/>
                </a:solidFill>
              </a:rPr>
              <a:t> en </a:t>
            </a:r>
            <a:r>
              <a:rPr lang="en-US" sz="2000" b="0" i="0" u="none" strike="noStrike" baseline="0" dirty="0" err="1">
                <a:solidFill>
                  <a:srgbClr val="000000"/>
                </a:solidFill>
              </a:rPr>
              <a:t>términos</a:t>
            </a:r>
            <a:r>
              <a:rPr lang="en-US" sz="2000" b="0" i="0" u="none" strike="noStrike" baseline="0" dirty="0">
                <a:solidFill>
                  <a:srgbClr val="000000"/>
                </a:solidFill>
              </a:rPr>
              <a:t> </a:t>
            </a:r>
            <a:r>
              <a:rPr lang="en-US" sz="2000" b="0" i="0" u="none" strike="noStrike" baseline="0" dirty="0" err="1">
                <a:solidFill>
                  <a:srgbClr val="000000"/>
                </a:solidFill>
              </a:rPr>
              <a:t>evidenciables</a:t>
            </a:r>
            <a:r>
              <a:rPr lang="en-US" sz="2000" b="0" i="0" u="none" strike="noStrike" baseline="0" dirty="0">
                <a:solidFill>
                  <a:srgbClr val="000000"/>
                </a:solidFill>
              </a:rPr>
              <a:t> u observables la(s) </a:t>
            </a:r>
            <a:r>
              <a:rPr lang="en-US" sz="2000" b="0" i="0" u="none" strike="noStrike" baseline="0" dirty="0" err="1">
                <a:solidFill>
                  <a:srgbClr val="000000"/>
                </a:solidFill>
              </a:rPr>
              <a:t>acción</a:t>
            </a:r>
            <a:r>
              <a:rPr lang="en-US" sz="2000" b="0" i="0" u="none" strike="noStrike" baseline="0" dirty="0">
                <a:solidFill>
                  <a:srgbClr val="000000"/>
                </a:solidFill>
              </a:rPr>
              <a:t>(es) que </a:t>
            </a:r>
            <a:r>
              <a:rPr lang="en-US" sz="2000" b="0" i="0" u="none" strike="noStrike" baseline="0" dirty="0" err="1">
                <a:solidFill>
                  <a:srgbClr val="000000"/>
                </a:solidFill>
              </a:rPr>
              <a:t>deberá</a:t>
            </a:r>
            <a:r>
              <a:rPr lang="en-US" sz="2000" b="0" i="0" u="none" strike="noStrike" baseline="0" dirty="0">
                <a:solidFill>
                  <a:srgbClr val="000000"/>
                </a:solidFill>
              </a:rPr>
              <a:t> </a:t>
            </a:r>
            <a:r>
              <a:rPr lang="en-US" sz="2000" b="0" i="0" u="none" strike="noStrike" baseline="0" dirty="0" err="1">
                <a:solidFill>
                  <a:srgbClr val="000000"/>
                </a:solidFill>
              </a:rPr>
              <a:t>realizar</a:t>
            </a:r>
            <a:r>
              <a:rPr lang="en-US" sz="2000" b="0" i="0" u="none" strike="noStrike" baseline="0" dirty="0">
                <a:solidFill>
                  <a:srgbClr val="000000"/>
                </a:solidFill>
              </a:rPr>
              <a:t> un/a </a:t>
            </a:r>
            <a:r>
              <a:rPr lang="en-US" sz="2000" b="0" i="0" u="none" strike="noStrike" baseline="0" dirty="0" err="1">
                <a:solidFill>
                  <a:srgbClr val="000000"/>
                </a:solidFill>
              </a:rPr>
              <a:t>estudiante</a:t>
            </a:r>
            <a:r>
              <a:rPr lang="en-US" sz="2000" b="0" i="0" u="none" strike="noStrike" baseline="0" dirty="0">
                <a:solidFill>
                  <a:srgbClr val="000000"/>
                </a:solidFill>
              </a:rPr>
              <a:t> para </a:t>
            </a:r>
            <a:r>
              <a:rPr lang="en-US" sz="2000" b="0" i="0" u="none" strike="noStrike" baseline="0" dirty="0" err="1">
                <a:solidFill>
                  <a:srgbClr val="000000"/>
                </a:solidFill>
              </a:rPr>
              <a:t>considerar</a:t>
            </a:r>
            <a:r>
              <a:rPr lang="en-US" sz="2000" b="0" i="0" u="none" strike="noStrike" baseline="0" dirty="0">
                <a:solidFill>
                  <a:srgbClr val="000000"/>
                </a:solidFill>
              </a:rPr>
              <a:t> que ha </a:t>
            </a:r>
            <a:r>
              <a:rPr lang="en-US" sz="2000" b="0" i="0" u="none" strike="noStrike" baseline="0" dirty="0" err="1">
                <a:solidFill>
                  <a:srgbClr val="000000"/>
                </a:solidFill>
              </a:rPr>
              <a:t>alcanzado</a:t>
            </a:r>
            <a:r>
              <a:rPr lang="en-US" sz="2000" b="0" i="0" u="none" strike="noStrike" baseline="0" dirty="0">
                <a:solidFill>
                  <a:srgbClr val="000000"/>
                </a:solidFill>
              </a:rPr>
              <a:t> un </a:t>
            </a:r>
            <a:r>
              <a:rPr lang="en-US" sz="2000" b="0" i="0" u="none" strike="noStrike" baseline="0" dirty="0" err="1">
                <a:solidFill>
                  <a:srgbClr val="000000"/>
                </a:solidFill>
              </a:rPr>
              <a:t>objetivo</a:t>
            </a:r>
            <a:r>
              <a:rPr lang="en-US" sz="2000" b="0" i="0" u="none" strike="noStrike" baseline="0" dirty="0">
                <a:solidFill>
                  <a:srgbClr val="000000"/>
                </a:solidFill>
              </a:rPr>
              <a:t> de aprendizaje u </a:t>
            </a:r>
            <a:r>
              <a:rPr lang="en-US" sz="2000" b="0" i="0" u="none" strike="noStrike" baseline="0" dirty="0" err="1">
                <a:solidFill>
                  <a:srgbClr val="000000"/>
                </a:solidFill>
              </a:rPr>
              <a:t>objetivo</a:t>
            </a:r>
            <a:r>
              <a:rPr lang="en-US" sz="2000" b="0" i="0" u="none" strike="noStrike" baseline="0" dirty="0">
                <a:solidFill>
                  <a:srgbClr val="000000"/>
                </a:solidFill>
              </a:rPr>
              <a:t> de </a:t>
            </a:r>
            <a:r>
              <a:rPr lang="en-US" sz="2000" b="0" i="0" u="none" strike="noStrike" baseline="0" dirty="0" err="1">
                <a:solidFill>
                  <a:srgbClr val="000000"/>
                </a:solidFill>
              </a:rPr>
              <a:t>evaluación</a:t>
            </a:r>
            <a:r>
              <a:rPr lang="en-US" sz="2000" b="0" i="0" u="none" strike="noStrike" baseline="0" dirty="0">
                <a:solidFill>
                  <a:srgbClr val="000000"/>
                </a:solidFill>
              </a:rPr>
              <a:t>.</a:t>
            </a:r>
          </a:p>
          <a:p>
            <a:pPr indent="-228600">
              <a:lnSpc>
                <a:spcPct val="90000"/>
              </a:lnSpc>
              <a:spcAft>
                <a:spcPts val="600"/>
              </a:spcAft>
              <a:buFont typeface="Arial" panose="020B0604020202020204" pitchFamily="34" charset="0"/>
              <a:buChar char="•"/>
            </a:pPr>
            <a:endParaRPr lang="en-US" sz="2000" b="0" i="1" u="none" strike="noStrike" baseline="0" dirty="0">
              <a:solidFill>
                <a:srgbClr val="000000"/>
              </a:solidFill>
            </a:endParaRPr>
          </a:p>
        </p:txBody>
      </p:sp>
      <p:sp>
        <p:nvSpPr>
          <p:cNvPr id="6" name="CuadroTexto 5">
            <a:extLst>
              <a:ext uri="{FF2B5EF4-FFF2-40B4-BE49-F238E27FC236}">
                <a16:creationId xmlns:a16="http://schemas.microsoft.com/office/drawing/2014/main" id="{941A1744-9FFA-48FC-9232-4D2A9AD81B18}"/>
              </a:ext>
            </a:extLst>
          </p:cNvPr>
          <p:cNvSpPr txBox="1"/>
          <p:nvPr/>
        </p:nvSpPr>
        <p:spPr>
          <a:xfrm>
            <a:off x="850254" y="3464497"/>
            <a:ext cx="10633229" cy="1200329"/>
          </a:xfrm>
          <a:prstGeom prst="rect">
            <a:avLst/>
          </a:prstGeom>
          <a:solidFill>
            <a:schemeClr val="bg2"/>
          </a:solidFill>
          <a:ln>
            <a:solidFill>
              <a:schemeClr val="accent1"/>
            </a:solidFill>
          </a:ln>
        </p:spPr>
        <p:txBody>
          <a:bodyPr wrap="square">
            <a:spAutoFit/>
          </a:bodyPr>
          <a:lstStyle/>
          <a:p>
            <a:pPr algn="l">
              <a:spcAft>
                <a:spcPts val="600"/>
              </a:spcAft>
            </a:pPr>
            <a:r>
              <a:rPr lang="es-ES" sz="2400" b="0" i="1" u="none" strike="noStrike" baseline="0" dirty="0">
                <a:solidFill>
                  <a:srgbClr val="1A1A1A"/>
                </a:solidFill>
                <a:latin typeface="BrandonGrotesque-RegularItalic"/>
              </a:rPr>
              <a:t>Por ejemplo: una docente de Matemática les dice a sus estudiantes: “El problema debe presentar un desarrollo claro que conduzca a la respuesta correcta, ya sea gráfico o numérico”.</a:t>
            </a:r>
            <a:endParaRPr lang="es-CL" sz="2400"/>
          </a:p>
        </p:txBody>
      </p:sp>
    </p:spTree>
    <p:extLst>
      <p:ext uri="{BB962C8B-B14F-4D97-AF65-F5344CB8AC3E}">
        <p14:creationId xmlns:p14="http://schemas.microsoft.com/office/powerpoint/2010/main" val="535438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327DCEE-61F2-4148-B9AC-95E47C254CE5}"/>
              </a:ext>
            </a:extLst>
          </p:cNvPr>
          <p:cNvSpPr>
            <a:spLocks noGrp="1"/>
          </p:cNvSpPr>
          <p:nvPr>
            <p:ph type="title"/>
          </p:nvPr>
        </p:nvSpPr>
        <p:spPr>
          <a:xfrm>
            <a:off x="838200" y="556995"/>
            <a:ext cx="10515600" cy="1133693"/>
          </a:xfrm>
        </p:spPr>
        <p:txBody>
          <a:bodyPr>
            <a:normAutofit/>
          </a:bodyPr>
          <a:lstStyle/>
          <a:p>
            <a:r>
              <a:rPr lang="es-CL" sz="5200" b="1" i="0" u="none" strike="noStrike" baseline="0">
                <a:latin typeface="BrandonGrotesque-Bold"/>
              </a:rPr>
              <a:t>2. Recolectar e interpretar evidencia</a:t>
            </a:r>
            <a:endParaRPr lang="es-CL" sz="5200"/>
          </a:p>
        </p:txBody>
      </p:sp>
      <p:graphicFrame>
        <p:nvGraphicFramePr>
          <p:cNvPr id="5" name="Marcador de contenido 2">
            <a:extLst>
              <a:ext uri="{FF2B5EF4-FFF2-40B4-BE49-F238E27FC236}">
                <a16:creationId xmlns:a16="http://schemas.microsoft.com/office/drawing/2014/main" id="{8B0B0D41-659D-4E5A-8F4D-14D077FE404E}"/>
              </a:ext>
            </a:extLst>
          </p:cNvPr>
          <p:cNvGraphicFramePr>
            <a:graphicFrameLocks noGrp="1"/>
          </p:cNvGraphicFramePr>
          <p:nvPr>
            <p:ph idx="1"/>
            <p:extLst>
              <p:ext uri="{D42A27DB-BD31-4B8C-83A1-F6EECF244321}">
                <p14:modId xmlns:p14="http://schemas.microsoft.com/office/powerpoint/2010/main" val="73676175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706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CACAF9-15F0-4E50-BFFA-22EABC692CB2}"/>
              </a:ext>
            </a:extLst>
          </p:cNvPr>
          <p:cNvSpPr>
            <a:spLocks noGrp="1"/>
          </p:cNvSpPr>
          <p:nvPr>
            <p:ph type="title"/>
          </p:nvPr>
        </p:nvSpPr>
        <p:spPr>
          <a:xfrm>
            <a:off x="838200" y="365125"/>
            <a:ext cx="4928387" cy="5763963"/>
          </a:xfrm>
        </p:spPr>
        <p:txBody>
          <a:bodyPr vert="horz" lIns="91440" tIns="45720" rIns="91440" bIns="45720" rtlCol="0" anchor="ctr">
            <a:normAutofit/>
          </a:bodyPr>
          <a:lstStyle/>
          <a:p>
            <a:r>
              <a:rPr lang="en-US" sz="5200" b="1" i="0" u="none" strike="noStrike" kern="1200" baseline="0">
                <a:solidFill>
                  <a:schemeClr val="tx1"/>
                </a:solidFill>
                <a:latin typeface="+mj-lt"/>
                <a:ea typeface="+mj-ea"/>
                <a:cs typeface="+mj-cs"/>
              </a:rPr>
              <a:t>3. Identificar brechas de aprendizaje</a:t>
            </a:r>
            <a:endParaRPr lang="en-US" sz="5200" kern="1200">
              <a:solidFill>
                <a:schemeClr val="tx1"/>
              </a:solidFill>
              <a:latin typeface="+mj-lt"/>
              <a:ea typeface="+mj-ea"/>
              <a:cs typeface="+mj-cs"/>
            </a:endParaRPr>
          </a:p>
        </p:txBody>
      </p:sp>
      <p:sp>
        <p:nvSpPr>
          <p:cNvPr id="3" name="Marcador de contenido 2">
            <a:extLst>
              <a:ext uri="{FF2B5EF4-FFF2-40B4-BE49-F238E27FC236}">
                <a16:creationId xmlns:a16="http://schemas.microsoft.com/office/drawing/2014/main" id="{4BF64B17-97B1-4363-A957-93899C915516}"/>
              </a:ext>
            </a:extLst>
          </p:cNvPr>
          <p:cNvSpPr>
            <a:spLocks noGrp="1"/>
          </p:cNvSpPr>
          <p:nvPr>
            <p:ph idx="1"/>
          </p:nvPr>
        </p:nvSpPr>
        <p:spPr>
          <a:xfrm>
            <a:off x="4781549" y="365125"/>
            <a:ext cx="7123405" cy="2806296"/>
          </a:xfrm>
          <a:ln>
            <a:solidFill>
              <a:srgbClr val="002060"/>
            </a:solidFill>
          </a:ln>
        </p:spPr>
        <p:txBody>
          <a:bodyPr vert="horz" lIns="91440" tIns="45720" rIns="91440" bIns="45720" rtlCol="0">
            <a:normAutofit/>
          </a:bodyPr>
          <a:lstStyle/>
          <a:p>
            <a:pPr algn="just"/>
            <a:r>
              <a:rPr lang="en-US" sz="2000" b="0" i="0" u="none" strike="noStrike" baseline="0" dirty="0" err="1"/>
              <a:t>Cuando</a:t>
            </a:r>
            <a:r>
              <a:rPr lang="en-US" sz="2000" b="0" i="0" u="none" strike="noStrike" baseline="0" dirty="0"/>
              <a:t> un/a </a:t>
            </a:r>
            <a:r>
              <a:rPr lang="en-US" sz="2000" b="0" i="0" u="none" strike="noStrike" baseline="0" dirty="0" err="1"/>
              <a:t>profesor</a:t>
            </a:r>
            <a:r>
              <a:rPr lang="en-US" sz="2000" b="0" i="0" u="none" strike="noStrike" baseline="0" dirty="0"/>
              <a:t>/a </a:t>
            </a:r>
            <a:r>
              <a:rPr lang="en-US" sz="2000" b="0" i="0" u="none" strike="noStrike" baseline="0" dirty="0" err="1"/>
              <a:t>interpreta</a:t>
            </a:r>
            <a:r>
              <a:rPr lang="en-US" sz="2000" b="0" i="0" u="none" strike="noStrike" baseline="0" dirty="0"/>
              <a:t> la </a:t>
            </a:r>
            <a:r>
              <a:rPr lang="en-US" sz="2000" b="0" i="0" u="none" strike="noStrike" baseline="0" dirty="0" err="1"/>
              <a:t>evidencia</a:t>
            </a:r>
            <a:r>
              <a:rPr lang="en-US" sz="2000" b="0" i="0" u="none" strike="noStrike" baseline="0" dirty="0"/>
              <a:t>, </a:t>
            </a:r>
            <a:r>
              <a:rPr lang="en-US" sz="2000" b="0" i="0" u="none" strike="noStrike" baseline="0" dirty="0" err="1"/>
              <a:t>puede</a:t>
            </a:r>
            <a:r>
              <a:rPr lang="en-US" sz="2000" b="0" i="0" u="none" strike="noStrike" baseline="0" dirty="0"/>
              <a:t> </a:t>
            </a:r>
            <a:r>
              <a:rPr lang="en-US" sz="2000" b="0" i="0" u="none" strike="noStrike" baseline="0" dirty="0" err="1"/>
              <a:t>identificar</a:t>
            </a:r>
            <a:r>
              <a:rPr lang="en-US" sz="2000" b="0" i="0" u="none" strike="noStrike" baseline="0" dirty="0"/>
              <a:t> la </a:t>
            </a:r>
            <a:r>
              <a:rPr lang="en-US" sz="2000" b="0" i="0" u="none" strike="noStrike" baseline="0" dirty="0" err="1"/>
              <a:t>brecha</a:t>
            </a:r>
            <a:r>
              <a:rPr lang="en-US" sz="2000" b="0" i="0" u="none" strike="noStrike" baseline="0" dirty="0"/>
              <a:t> que </a:t>
            </a:r>
            <a:r>
              <a:rPr lang="en-US" sz="2000" b="0" i="0" u="none" strike="noStrike" baseline="0" dirty="0" err="1"/>
              <a:t>existe</a:t>
            </a:r>
            <a:r>
              <a:rPr lang="en-US" sz="2000" b="0" i="0" u="none" strike="noStrike" baseline="0" dirty="0"/>
              <a:t> entre el </a:t>
            </a:r>
            <a:r>
              <a:rPr lang="en-US" sz="2000" b="0" i="0" u="none" strike="noStrike" baseline="0" dirty="0" err="1"/>
              <a:t>estado</a:t>
            </a:r>
            <a:r>
              <a:rPr lang="en-US" sz="2000" b="0" i="0" u="none" strike="noStrike" baseline="0" dirty="0"/>
              <a:t> actual del aprendizaje de sus </a:t>
            </a:r>
            <a:r>
              <a:rPr lang="en-US" sz="2000" b="0" i="0" u="none" strike="noStrike" baseline="0" dirty="0" err="1"/>
              <a:t>estudiantes</a:t>
            </a:r>
            <a:r>
              <a:rPr lang="en-US" sz="2000" b="0" i="0" u="none" strike="noStrike" baseline="0" dirty="0"/>
              <a:t> y las </a:t>
            </a:r>
            <a:r>
              <a:rPr lang="en-US" sz="2000" b="0" i="0" u="none" strike="noStrike" baseline="0" dirty="0" err="1"/>
              <a:t>metas</a:t>
            </a:r>
            <a:r>
              <a:rPr lang="en-US" sz="2000" b="0" i="0" u="none" strike="noStrike" baseline="0" dirty="0"/>
              <a:t> u objetivos de aprendizaje de la </a:t>
            </a:r>
            <a:r>
              <a:rPr lang="en-US" sz="2000" b="0" i="0" u="none" strike="noStrike" baseline="0" dirty="0" err="1"/>
              <a:t>clase</a:t>
            </a:r>
            <a:r>
              <a:rPr lang="en-US" sz="2000" b="0" i="0" u="none" strike="noStrike" baseline="0" dirty="0"/>
              <a:t>.</a:t>
            </a:r>
          </a:p>
          <a:p>
            <a:pPr algn="just"/>
            <a:endParaRPr lang="en-US" sz="2000" b="0" i="0" u="none" strike="noStrike" baseline="0" dirty="0"/>
          </a:p>
          <a:p>
            <a:pPr algn="just"/>
            <a:r>
              <a:rPr lang="en-US" sz="2000" b="0" i="0" u="none" strike="noStrike" baseline="0" dirty="0"/>
              <a:t>De esta forma el o la </a:t>
            </a:r>
            <a:r>
              <a:rPr lang="en-US" sz="2000" b="0" i="0" u="none" strike="noStrike" baseline="0" dirty="0" err="1"/>
              <a:t>docente</a:t>
            </a:r>
            <a:r>
              <a:rPr lang="en-US" sz="2000" b="0" i="0" u="none" strike="noStrike" baseline="0" dirty="0"/>
              <a:t> </a:t>
            </a:r>
            <a:r>
              <a:rPr lang="en-US" sz="2000" b="0" i="0" u="none" strike="noStrike" baseline="0" dirty="0" err="1"/>
              <a:t>identifica</a:t>
            </a:r>
            <a:r>
              <a:rPr lang="en-US" sz="2000" b="0" i="0" u="none" strike="noStrike" baseline="0" dirty="0"/>
              <a:t> la zona de </a:t>
            </a:r>
            <a:r>
              <a:rPr lang="en-US" sz="2000" b="0" i="0" u="none" strike="noStrike" baseline="0" dirty="0" err="1"/>
              <a:t>desarrollo</a:t>
            </a:r>
            <a:r>
              <a:rPr lang="en-US" sz="2000" b="0" i="0" u="none" strike="noStrike" baseline="0" dirty="0"/>
              <a:t> </a:t>
            </a:r>
            <a:r>
              <a:rPr lang="en-US" sz="2000" b="0" i="0" u="none" strike="noStrike" baseline="0" dirty="0" err="1"/>
              <a:t>próximo</a:t>
            </a:r>
            <a:r>
              <a:rPr lang="en-US" sz="2000" b="0" i="0" u="none" strike="noStrike" baseline="0" dirty="0"/>
              <a:t> de los </a:t>
            </a:r>
            <a:r>
              <a:rPr lang="en-US" sz="2000" b="0" i="0" u="none" strike="noStrike" baseline="0" dirty="0" err="1"/>
              <a:t>estudiantes</a:t>
            </a:r>
            <a:r>
              <a:rPr lang="en-US" sz="2000" b="0" i="0" u="none" strike="noStrike" baseline="0" dirty="0"/>
              <a:t> en </a:t>
            </a:r>
            <a:r>
              <a:rPr lang="en-US" sz="2000" b="0" i="0" u="none" strike="noStrike" baseline="0" dirty="0" err="1"/>
              <a:t>relación</a:t>
            </a:r>
            <a:r>
              <a:rPr lang="en-US" sz="2000" b="0" i="0" u="none" strike="noStrike" baseline="0" dirty="0"/>
              <a:t> a los </a:t>
            </a:r>
            <a:r>
              <a:rPr lang="en-US" sz="2000" b="0" i="0" u="none" strike="noStrike" baseline="0" dirty="0" err="1"/>
              <a:t>criterios</a:t>
            </a:r>
            <a:r>
              <a:rPr lang="en-US" sz="2000" b="0" i="0" u="none" strike="noStrike" baseline="0" dirty="0"/>
              <a:t> de </a:t>
            </a:r>
            <a:r>
              <a:rPr lang="en-US" sz="2000" b="0" i="0" u="none" strike="noStrike" baseline="0" dirty="0" err="1"/>
              <a:t>logro</a:t>
            </a:r>
            <a:r>
              <a:rPr lang="en-US" sz="2000" b="0" i="0" u="none" strike="noStrike" baseline="0" dirty="0"/>
              <a:t>.</a:t>
            </a:r>
            <a:endParaRPr lang="en-US" sz="2000" dirty="0"/>
          </a:p>
        </p:txBody>
      </p:sp>
      <p:sp>
        <p:nvSpPr>
          <p:cNvPr id="5" name="CuadroTexto 4">
            <a:extLst>
              <a:ext uri="{FF2B5EF4-FFF2-40B4-BE49-F238E27FC236}">
                <a16:creationId xmlns:a16="http://schemas.microsoft.com/office/drawing/2014/main" id="{74A25959-1DC1-445E-8186-B01EB5B87E4C}"/>
              </a:ext>
            </a:extLst>
          </p:cNvPr>
          <p:cNvSpPr txBox="1"/>
          <p:nvPr/>
        </p:nvSpPr>
        <p:spPr>
          <a:xfrm>
            <a:off x="4457700" y="3611562"/>
            <a:ext cx="7277100" cy="2700461"/>
          </a:xfrm>
          <a:custGeom>
            <a:avLst/>
            <a:gdLst>
              <a:gd name="connsiteX0" fmla="*/ 0 w 7277100"/>
              <a:gd name="connsiteY0" fmla="*/ 0 h 2700461"/>
              <a:gd name="connsiteX1" fmla="*/ 487006 w 7277100"/>
              <a:gd name="connsiteY1" fmla="*/ 0 h 2700461"/>
              <a:gd name="connsiteX2" fmla="*/ 1046783 w 7277100"/>
              <a:gd name="connsiteY2" fmla="*/ 0 h 2700461"/>
              <a:gd name="connsiteX3" fmla="*/ 1679331 w 7277100"/>
              <a:gd name="connsiteY3" fmla="*/ 0 h 2700461"/>
              <a:gd name="connsiteX4" fmla="*/ 2020795 w 7277100"/>
              <a:gd name="connsiteY4" fmla="*/ 0 h 2700461"/>
              <a:gd name="connsiteX5" fmla="*/ 2362259 w 7277100"/>
              <a:gd name="connsiteY5" fmla="*/ 0 h 2700461"/>
              <a:gd name="connsiteX6" fmla="*/ 2776494 w 7277100"/>
              <a:gd name="connsiteY6" fmla="*/ 0 h 2700461"/>
              <a:gd name="connsiteX7" fmla="*/ 3409041 w 7277100"/>
              <a:gd name="connsiteY7" fmla="*/ 0 h 2700461"/>
              <a:gd name="connsiteX8" fmla="*/ 3750505 w 7277100"/>
              <a:gd name="connsiteY8" fmla="*/ 0 h 2700461"/>
              <a:gd name="connsiteX9" fmla="*/ 4164740 w 7277100"/>
              <a:gd name="connsiteY9" fmla="*/ 0 h 2700461"/>
              <a:gd name="connsiteX10" fmla="*/ 4797288 w 7277100"/>
              <a:gd name="connsiteY10" fmla="*/ 0 h 2700461"/>
              <a:gd name="connsiteX11" fmla="*/ 5284294 w 7277100"/>
              <a:gd name="connsiteY11" fmla="*/ 0 h 2700461"/>
              <a:gd name="connsiteX12" fmla="*/ 5771300 w 7277100"/>
              <a:gd name="connsiteY12" fmla="*/ 0 h 2700461"/>
              <a:gd name="connsiteX13" fmla="*/ 6112764 w 7277100"/>
              <a:gd name="connsiteY13" fmla="*/ 0 h 2700461"/>
              <a:gd name="connsiteX14" fmla="*/ 7277100 w 7277100"/>
              <a:gd name="connsiteY14" fmla="*/ 0 h 2700461"/>
              <a:gd name="connsiteX15" fmla="*/ 7277100 w 7277100"/>
              <a:gd name="connsiteY15" fmla="*/ 486083 h 2700461"/>
              <a:gd name="connsiteX16" fmla="*/ 7277100 w 7277100"/>
              <a:gd name="connsiteY16" fmla="*/ 945161 h 2700461"/>
              <a:gd name="connsiteX17" fmla="*/ 7277100 w 7277100"/>
              <a:gd name="connsiteY17" fmla="*/ 1458249 h 2700461"/>
              <a:gd name="connsiteX18" fmla="*/ 7277100 w 7277100"/>
              <a:gd name="connsiteY18" fmla="*/ 1917327 h 2700461"/>
              <a:gd name="connsiteX19" fmla="*/ 7277100 w 7277100"/>
              <a:gd name="connsiteY19" fmla="*/ 2700461 h 2700461"/>
              <a:gd name="connsiteX20" fmla="*/ 6717323 w 7277100"/>
              <a:gd name="connsiteY20" fmla="*/ 2700461 h 2700461"/>
              <a:gd name="connsiteX21" fmla="*/ 6375859 w 7277100"/>
              <a:gd name="connsiteY21" fmla="*/ 2700461 h 2700461"/>
              <a:gd name="connsiteX22" fmla="*/ 5816082 w 7277100"/>
              <a:gd name="connsiteY22" fmla="*/ 2700461 h 2700461"/>
              <a:gd name="connsiteX23" fmla="*/ 5474618 w 7277100"/>
              <a:gd name="connsiteY23" fmla="*/ 2700461 h 2700461"/>
              <a:gd name="connsiteX24" fmla="*/ 4769299 w 7277100"/>
              <a:gd name="connsiteY24" fmla="*/ 2700461 h 2700461"/>
              <a:gd name="connsiteX25" fmla="*/ 4282293 w 7277100"/>
              <a:gd name="connsiteY25" fmla="*/ 2700461 h 2700461"/>
              <a:gd name="connsiteX26" fmla="*/ 3795288 w 7277100"/>
              <a:gd name="connsiteY26" fmla="*/ 2700461 h 2700461"/>
              <a:gd name="connsiteX27" fmla="*/ 3381053 w 7277100"/>
              <a:gd name="connsiteY27" fmla="*/ 2700461 h 2700461"/>
              <a:gd name="connsiteX28" fmla="*/ 2966818 w 7277100"/>
              <a:gd name="connsiteY28" fmla="*/ 2700461 h 2700461"/>
              <a:gd name="connsiteX29" fmla="*/ 2334270 w 7277100"/>
              <a:gd name="connsiteY29" fmla="*/ 2700461 h 2700461"/>
              <a:gd name="connsiteX30" fmla="*/ 1920035 w 7277100"/>
              <a:gd name="connsiteY30" fmla="*/ 2700461 h 2700461"/>
              <a:gd name="connsiteX31" fmla="*/ 1287487 w 7277100"/>
              <a:gd name="connsiteY31" fmla="*/ 2700461 h 2700461"/>
              <a:gd name="connsiteX32" fmla="*/ 800481 w 7277100"/>
              <a:gd name="connsiteY32" fmla="*/ 2700461 h 2700461"/>
              <a:gd name="connsiteX33" fmla="*/ 0 w 7277100"/>
              <a:gd name="connsiteY33" fmla="*/ 2700461 h 2700461"/>
              <a:gd name="connsiteX34" fmla="*/ 0 w 7277100"/>
              <a:gd name="connsiteY34" fmla="*/ 2187373 h 2700461"/>
              <a:gd name="connsiteX35" fmla="*/ 0 w 7277100"/>
              <a:gd name="connsiteY35" fmla="*/ 1728295 h 2700461"/>
              <a:gd name="connsiteX36" fmla="*/ 0 w 7277100"/>
              <a:gd name="connsiteY36" fmla="*/ 1215207 h 2700461"/>
              <a:gd name="connsiteX37" fmla="*/ 0 w 7277100"/>
              <a:gd name="connsiteY37" fmla="*/ 702120 h 2700461"/>
              <a:gd name="connsiteX38" fmla="*/ 0 w 7277100"/>
              <a:gd name="connsiteY38" fmla="*/ 0 h 270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277100" h="2700461" fill="none" extrusionOk="0">
                <a:moveTo>
                  <a:pt x="0" y="0"/>
                </a:moveTo>
                <a:cubicBezTo>
                  <a:pt x="167227" y="-33176"/>
                  <a:pt x="260186" y="44858"/>
                  <a:pt x="487006" y="0"/>
                </a:cubicBezTo>
                <a:cubicBezTo>
                  <a:pt x="713826" y="-44858"/>
                  <a:pt x="814172" y="8337"/>
                  <a:pt x="1046783" y="0"/>
                </a:cubicBezTo>
                <a:cubicBezTo>
                  <a:pt x="1279394" y="-8337"/>
                  <a:pt x="1387669" y="18758"/>
                  <a:pt x="1679331" y="0"/>
                </a:cubicBezTo>
                <a:cubicBezTo>
                  <a:pt x="1970993" y="-18758"/>
                  <a:pt x="1859313" y="17523"/>
                  <a:pt x="2020795" y="0"/>
                </a:cubicBezTo>
                <a:cubicBezTo>
                  <a:pt x="2182277" y="-17523"/>
                  <a:pt x="2255439" y="15574"/>
                  <a:pt x="2362259" y="0"/>
                </a:cubicBezTo>
                <a:cubicBezTo>
                  <a:pt x="2469079" y="-15574"/>
                  <a:pt x="2576085" y="42497"/>
                  <a:pt x="2776494" y="0"/>
                </a:cubicBezTo>
                <a:cubicBezTo>
                  <a:pt x="2976903" y="-42497"/>
                  <a:pt x="3224320" y="54612"/>
                  <a:pt x="3409041" y="0"/>
                </a:cubicBezTo>
                <a:cubicBezTo>
                  <a:pt x="3593762" y="-54612"/>
                  <a:pt x="3634108" y="7676"/>
                  <a:pt x="3750505" y="0"/>
                </a:cubicBezTo>
                <a:cubicBezTo>
                  <a:pt x="3866902" y="-7676"/>
                  <a:pt x="4016977" y="22364"/>
                  <a:pt x="4164740" y="0"/>
                </a:cubicBezTo>
                <a:cubicBezTo>
                  <a:pt x="4312503" y="-22364"/>
                  <a:pt x="4572631" y="47751"/>
                  <a:pt x="4797288" y="0"/>
                </a:cubicBezTo>
                <a:cubicBezTo>
                  <a:pt x="5021945" y="-47751"/>
                  <a:pt x="5173940" y="12499"/>
                  <a:pt x="5284294" y="0"/>
                </a:cubicBezTo>
                <a:cubicBezTo>
                  <a:pt x="5394648" y="-12499"/>
                  <a:pt x="5551082" y="13158"/>
                  <a:pt x="5771300" y="0"/>
                </a:cubicBezTo>
                <a:cubicBezTo>
                  <a:pt x="5991518" y="-13158"/>
                  <a:pt x="6014581" y="248"/>
                  <a:pt x="6112764" y="0"/>
                </a:cubicBezTo>
                <a:cubicBezTo>
                  <a:pt x="6210947" y="-248"/>
                  <a:pt x="6919991" y="58147"/>
                  <a:pt x="7277100" y="0"/>
                </a:cubicBezTo>
                <a:cubicBezTo>
                  <a:pt x="7323822" y="118275"/>
                  <a:pt x="7228757" y="369507"/>
                  <a:pt x="7277100" y="486083"/>
                </a:cubicBezTo>
                <a:cubicBezTo>
                  <a:pt x="7325443" y="602659"/>
                  <a:pt x="7234683" y="810423"/>
                  <a:pt x="7277100" y="945161"/>
                </a:cubicBezTo>
                <a:cubicBezTo>
                  <a:pt x="7319517" y="1079899"/>
                  <a:pt x="7224848" y="1288817"/>
                  <a:pt x="7277100" y="1458249"/>
                </a:cubicBezTo>
                <a:cubicBezTo>
                  <a:pt x="7329352" y="1627681"/>
                  <a:pt x="7262352" y="1728181"/>
                  <a:pt x="7277100" y="1917327"/>
                </a:cubicBezTo>
                <a:cubicBezTo>
                  <a:pt x="7291848" y="2106473"/>
                  <a:pt x="7213315" y="2361220"/>
                  <a:pt x="7277100" y="2700461"/>
                </a:cubicBezTo>
                <a:cubicBezTo>
                  <a:pt x="7060696" y="2756029"/>
                  <a:pt x="6976070" y="2697630"/>
                  <a:pt x="6717323" y="2700461"/>
                </a:cubicBezTo>
                <a:cubicBezTo>
                  <a:pt x="6458576" y="2703292"/>
                  <a:pt x="6460996" y="2682345"/>
                  <a:pt x="6375859" y="2700461"/>
                </a:cubicBezTo>
                <a:cubicBezTo>
                  <a:pt x="6290722" y="2718577"/>
                  <a:pt x="6080713" y="2646390"/>
                  <a:pt x="5816082" y="2700461"/>
                </a:cubicBezTo>
                <a:cubicBezTo>
                  <a:pt x="5551451" y="2754532"/>
                  <a:pt x="5629498" y="2697790"/>
                  <a:pt x="5474618" y="2700461"/>
                </a:cubicBezTo>
                <a:cubicBezTo>
                  <a:pt x="5319738" y="2703132"/>
                  <a:pt x="4928903" y="2643930"/>
                  <a:pt x="4769299" y="2700461"/>
                </a:cubicBezTo>
                <a:cubicBezTo>
                  <a:pt x="4609695" y="2756992"/>
                  <a:pt x="4394527" y="2676368"/>
                  <a:pt x="4282293" y="2700461"/>
                </a:cubicBezTo>
                <a:cubicBezTo>
                  <a:pt x="4170059" y="2724554"/>
                  <a:pt x="3923469" y="2658141"/>
                  <a:pt x="3795288" y="2700461"/>
                </a:cubicBezTo>
                <a:cubicBezTo>
                  <a:pt x="3667107" y="2742781"/>
                  <a:pt x="3500271" y="2673745"/>
                  <a:pt x="3381053" y="2700461"/>
                </a:cubicBezTo>
                <a:cubicBezTo>
                  <a:pt x="3261835" y="2727177"/>
                  <a:pt x="3138895" y="2666826"/>
                  <a:pt x="2966818" y="2700461"/>
                </a:cubicBezTo>
                <a:cubicBezTo>
                  <a:pt x="2794742" y="2734096"/>
                  <a:pt x="2591832" y="2628884"/>
                  <a:pt x="2334270" y="2700461"/>
                </a:cubicBezTo>
                <a:cubicBezTo>
                  <a:pt x="2076708" y="2772038"/>
                  <a:pt x="2067047" y="2651604"/>
                  <a:pt x="1920035" y="2700461"/>
                </a:cubicBezTo>
                <a:cubicBezTo>
                  <a:pt x="1773024" y="2749318"/>
                  <a:pt x="1487722" y="2650098"/>
                  <a:pt x="1287487" y="2700461"/>
                </a:cubicBezTo>
                <a:cubicBezTo>
                  <a:pt x="1087252" y="2750824"/>
                  <a:pt x="940606" y="2664302"/>
                  <a:pt x="800481" y="2700461"/>
                </a:cubicBezTo>
                <a:cubicBezTo>
                  <a:pt x="660356" y="2736620"/>
                  <a:pt x="379393" y="2700081"/>
                  <a:pt x="0" y="2700461"/>
                </a:cubicBezTo>
                <a:cubicBezTo>
                  <a:pt x="-37805" y="2485323"/>
                  <a:pt x="9447" y="2370229"/>
                  <a:pt x="0" y="2187373"/>
                </a:cubicBezTo>
                <a:cubicBezTo>
                  <a:pt x="-9447" y="2004517"/>
                  <a:pt x="27426" y="1837030"/>
                  <a:pt x="0" y="1728295"/>
                </a:cubicBezTo>
                <a:cubicBezTo>
                  <a:pt x="-27426" y="1619560"/>
                  <a:pt x="37510" y="1446501"/>
                  <a:pt x="0" y="1215207"/>
                </a:cubicBezTo>
                <a:cubicBezTo>
                  <a:pt x="-37510" y="983913"/>
                  <a:pt x="12977" y="828319"/>
                  <a:pt x="0" y="702120"/>
                </a:cubicBezTo>
                <a:cubicBezTo>
                  <a:pt x="-12977" y="575921"/>
                  <a:pt x="47606" y="171882"/>
                  <a:pt x="0" y="0"/>
                </a:cubicBezTo>
                <a:close/>
              </a:path>
              <a:path w="7277100" h="2700461" stroke="0" extrusionOk="0">
                <a:moveTo>
                  <a:pt x="0" y="0"/>
                </a:moveTo>
                <a:cubicBezTo>
                  <a:pt x="91194" y="-47315"/>
                  <a:pt x="288635" y="3274"/>
                  <a:pt x="414235" y="0"/>
                </a:cubicBezTo>
                <a:cubicBezTo>
                  <a:pt x="539835" y="-3274"/>
                  <a:pt x="882724" y="24717"/>
                  <a:pt x="1119554" y="0"/>
                </a:cubicBezTo>
                <a:cubicBezTo>
                  <a:pt x="1356384" y="-24717"/>
                  <a:pt x="1574902" y="41258"/>
                  <a:pt x="1824873" y="0"/>
                </a:cubicBezTo>
                <a:cubicBezTo>
                  <a:pt x="2074844" y="-41258"/>
                  <a:pt x="2062221" y="49569"/>
                  <a:pt x="2239108" y="0"/>
                </a:cubicBezTo>
                <a:cubicBezTo>
                  <a:pt x="2415995" y="-49569"/>
                  <a:pt x="2687580" y="20053"/>
                  <a:pt x="2871656" y="0"/>
                </a:cubicBezTo>
                <a:cubicBezTo>
                  <a:pt x="3055732" y="-20053"/>
                  <a:pt x="3104261" y="24745"/>
                  <a:pt x="3213120" y="0"/>
                </a:cubicBezTo>
                <a:cubicBezTo>
                  <a:pt x="3321979" y="-24745"/>
                  <a:pt x="3740951" y="1153"/>
                  <a:pt x="3918438" y="0"/>
                </a:cubicBezTo>
                <a:cubicBezTo>
                  <a:pt x="4095925" y="-1153"/>
                  <a:pt x="4344428" y="10970"/>
                  <a:pt x="4478215" y="0"/>
                </a:cubicBezTo>
                <a:cubicBezTo>
                  <a:pt x="4612002" y="-10970"/>
                  <a:pt x="4703315" y="5156"/>
                  <a:pt x="4892450" y="0"/>
                </a:cubicBezTo>
                <a:cubicBezTo>
                  <a:pt x="5081585" y="-5156"/>
                  <a:pt x="5255431" y="55727"/>
                  <a:pt x="5379456" y="0"/>
                </a:cubicBezTo>
                <a:cubicBezTo>
                  <a:pt x="5503481" y="-55727"/>
                  <a:pt x="5732753" y="9851"/>
                  <a:pt x="5939233" y="0"/>
                </a:cubicBezTo>
                <a:cubicBezTo>
                  <a:pt x="6145713" y="-9851"/>
                  <a:pt x="6271120" y="24090"/>
                  <a:pt x="6426239" y="0"/>
                </a:cubicBezTo>
                <a:cubicBezTo>
                  <a:pt x="6581358" y="-24090"/>
                  <a:pt x="7099606" y="49883"/>
                  <a:pt x="7277100" y="0"/>
                </a:cubicBezTo>
                <a:cubicBezTo>
                  <a:pt x="7308029" y="257073"/>
                  <a:pt x="7266637" y="414942"/>
                  <a:pt x="7277100" y="567097"/>
                </a:cubicBezTo>
                <a:cubicBezTo>
                  <a:pt x="7287563" y="719252"/>
                  <a:pt x="7225558" y="859525"/>
                  <a:pt x="7277100" y="1134194"/>
                </a:cubicBezTo>
                <a:cubicBezTo>
                  <a:pt x="7328642" y="1408863"/>
                  <a:pt x="7247271" y="1415185"/>
                  <a:pt x="7277100" y="1620277"/>
                </a:cubicBezTo>
                <a:cubicBezTo>
                  <a:pt x="7306929" y="1825369"/>
                  <a:pt x="7241580" y="1939978"/>
                  <a:pt x="7277100" y="2106360"/>
                </a:cubicBezTo>
                <a:cubicBezTo>
                  <a:pt x="7312620" y="2272742"/>
                  <a:pt x="7240430" y="2422928"/>
                  <a:pt x="7277100" y="2700461"/>
                </a:cubicBezTo>
                <a:cubicBezTo>
                  <a:pt x="7158914" y="2740970"/>
                  <a:pt x="7005665" y="2675325"/>
                  <a:pt x="6862865" y="2700461"/>
                </a:cubicBezTo>
                <a:cubicBezTo>
                  <a:pt x="6720065" y="2725597"/>
                  <a:pt x="6407837" y="2644284"/>
                  <a:pt x="6230317" y="2700461"/>
                </a:cubicBezTo>
                <a:cubicBezTo>
                  <a:pt x="6052797" y="2756638"/>
                  <a:pt x="5843712" y="2679113"/>
                  <a:pt x="5743311" y="2700461"/>
                </a:cubicBezTo>
                <a:cubicBezTo>
                  <a:pt x="5642910" y="2721809"/>
                  <a:pt x="5532525" y="2672883"/>
                  <a:pt x="5401847" y="2700461"/>
                </a:cubicBezTo>
                <a:cubicBezTo>
                  <a:pt x="5271169" y="2728039"/>
                  <a:pt x="5051167" y="2624756"/>
                  <a:pt x="4769299" y="2700461"/>
                </a:cubicBezTo>
                <a:cubicBezTo>
                  <a:pt x="4487431" y="2776166"/>
                  <a:pt x="4469816" y="2665545"/>
                  <a:pt x="4282293" y="2700461"/>
                </a:cubicBezTo>
                <a:cubicBezTo>
                  <a:pt x="4094770" y="2735377"/>
                  <a:pt x="3964584" y="2669489"/>
                  <a:pt x="3795288" y="2700461"/>
                </a:cubicBezTo>
                <a:cubicBezTo>
                  <a:pt x="3625993" y="2731433"/>
                  <a:pt x="3521825" y="2660273"/>
                  <a:pt x="3308282" y="2700461"/>
                </a:cubicBezTo>
                <a:cubicBezTo>
                  <a:pt x="3094739" y="2740649"/>
                  <a:pt x="2854331" y="2689811"/>
                  <a:pt x="2675734" y="2700461"/>
                </a:cubicBezTo>
                <a:cubicBezTo>
                  <a:pt x="2497137" y="2711111"/>
                  <a:pt x="2414651" y="2676506"/>
                  <a:pt x="2261499" y="2700461"/>
                </a:cubicBezTo>
                <a:cubicBezTo>
                  <a:pt x="2108347" y="2724416"/>
                  <a:pt x="1808956" y="2700453"/>
                  <a:pt x="1556180" y="2700461"/>
                </a:cubicBezTo>
                <a:cubicBezTo>
                  <a:pt x="1303404" y="2700469"/>
                  <a:pt x="1146749" y="2683848"/>
                  <a:pt x="996403" y="2700461"/>
                </a:cubicBezTo>
                <a:cubicBezTo>
                  <a:pt x="846057" y="2717074"/>
                  <a:pt x="739904" y="2684181"/>
                  <a:pt x="582168" y="2700461"/>
                </a:cubicBezTo>
                <a:cubicBezTo>
                  <a:pt x="424432" y="2716741"/>
                  <a:pt x="161234" y="2676314"/>
                  <a:pt x="0" y="2700461"/>
                </a:cubicBezTo>
                <a:cubicBezTo>
                  <a:pt x="-57" y="2543656"/>
                  <a:pt x="8696" y="2371722"/>
                  <a:pt x="0" y="2241383"/>
                </a:cubicBezTo>
                <a:cubicBezTo>
                  <a:pt x="-8696" y="2111044"/>
                  <a:pt x="52655" y="1865746"/>
                  <a:pt x="0" y="1647281"/>
                </a:cubicBezTo>
                <a:cubicBezTo>
                  <a:pt x="-52655" y="1428816"/>
                  <a:pt x="23655" y="1358007"/>
                  <a:pt x="0" y="1188203"/>
                </a:cubicBezTo>
                <a:cubicBezTo>
                  <a:pt x="-23655" y="1018399"/>
                  <a:pt x="22162" y="809470"/>
                  <a:pt x="0" y="648111"/>
                </a:cubicBezTo>
                <a:cubicBezTo>
                  <a:pt x="-22162" y="486752"/>
                  <a:pt x="60832" y="276451"/>
                  <a:pt x="0" y="0"/>
                </a:cubicBezTo>
                <a:close/>
              </a:path>
            </a:pathLst>
          </a:custGeom>
          <a:solidFill>
            <a:schemeClr val="accent5">
              <a:lumMod val="20000"/>
              <a:lumOff val="80000"/>
            </a:schemeClr>
          </a:solidFill>
          <a:ln>
            <a:solidFill>
              <a:srgbClr val="002060"/>
            </a:solidFill>
            <a:extLst>
              <a:ext uri="{C807C97D-BFC1-408E-A445-0C87EB9F89A2}">
                <ask:lineSketchStyleProps xmlns:ask="http://schemas.microsoft.com/office/drawing/2018/sketchyshapes" sd="1964008292">
                  <a:prstGeom prst="rect">
                    <a:avLst/>
                  </a:prstGeom>
                  <ask:type>
                    <ask:lineSketchScribble/>
                  </ask:type>
                </ask:lineSketchStyleProps>
              </a:ext>
            </a:extLst>
          </a:ln>
        </p:spPr>
        <p:txBody>
          <a:bodyPr vert="horz" lIns="91440" tIns="45720" rIns="91440" bIns="45720" rtlCol="0">
            <a:normAutofit lnSpcReduction="10000"/>
          </a:bodyPr>
          <a:lstStyle/>
          <a:p>
            <a:pPr indent="-228600">
              <a:lnSpc>
                <a:spcPct val="150000"/>
              </a:lnSpc>
              <a:spcAft>
                <a:spcPts val="600"/>
              </a:spcAft>
              <a:buFont typeface="Arial" panose="020B0604020202020204" pitchFamily="34" charset="0"/>
              <a:buChar char="•"/>
            </a:pPr>
            <a:r>
              <a:rPr lang="en-US" sz="2000" b="0" i="1" u="none" strike="noStrike" baseline="0" dirty="0"/>
              <a:t>Por </a:t>
            </a:r>
            <a:r>
              <a:rPr lang="en-US" sz="2000" b="0" i="1" u="none" strike="noStrike" baseline="0" dirty="0" err="1"/>
              <a:t>ejemplo</a:t>
            </a:r>
            <a:r>
              <a:rPr lang="en-US" sz="2000" b="0" i="1" u="none" strike="noStrike" baseline="0" dirty="0"/>
              <a:t>, la </a:t>
            </a:r>
            <a:r>
              <a:rPr lang="en-US" sz="2000" b="0" i="1" u="none" strike="noStrike" baseline="0" dirty="0" err="1"/>
              <a:t>misma</a:t>
            </a:r>
            <a:r>
              <a:rPr lang="en-US" sz="2000" b="0" i="1" u="none" strike="noStrike" baseline="0" dirty="0"/>
              <a:t> </a:t>
            </a:r>
            <a:r>
              <a:rPr lang="en-US" sz="2000" b="0" i="1" u="none" strike="noStrike" baseline="0" dirty="0" err="1"/>
              <a:t>docente</a:t>
            </a:r>
            <a:r>
              <a:rPr lang="en-US" sz="2000" b="0" i="1" u="none" strike="noStrike" baseline="0" dirty="0"/>
              <a:t> de </a:t>
            </a:r>
            <a:r>
              <a:rPr lang="en-US" sz="2000" b="0" i="1" u="none" strike="noStrike" baseline="0" dirty="0" err="1"/>
              <a:t>Matemática</a:t>
            </a:r>
            <a:r>
              <a:rPr lang="en-US" sz="2000" b="0" i="1" u="none" strike="noStrike" baseline="0" dirty="0"/>
              <a:t>, al </a:t>
            </a:r>
            <a:r>
              <a:rPr lang="en-US" sz="2000" b="0" i="1" u="none" strike="noStrike" baseline="0" dirty="0" err="1"/>
              <a:t>observar</a:t>
            </a:r>
            <a:r>
              <a:rPr lang="en-US" sz="2000" b="0" i="1" u="none" strike="noStrike" baseline="0" dirty="0"/>
              <a:t> </a:t>
            </a:r>
            <a:r>
              <a:rPr lang="en-US" sz="2000" b="0" i="1" u="none" strike="noStrike" baseline="0" dirty="0" err="1"/>
              <a:t>cómo</a:t>
            </a:r>
            <a:r>
              <a:rPr lang="en-US" sz="2000" b="0" i="1" u="none" strike="noStrike" baseline="0" dirty="0"/>
              <a:t> sus </a:t>
            </a:r>
            <a:r>
              <a:rPr lang="en-US" sz="2000" b="0" i="1" u="none" strike="noStrike" baseline="0" dirty="0" err="1"/>
              <a:t>estudiantes</a:t>
            </a:r>
            <a:r>
              <a:rPr lang="en-US" sz="2000" b="0" i="1" u="none" strike="noStrike" baseline="0" dirty="0"/>
              <a:t> </a:t>
            </a:r>
            <a:r>
              <a:rPr lang="en-US" sz="2000" b="0" i="1" u="none" strike="noStrike" baseline="0" dirty="0" err="1"/>
              <a:t>resolvieron</a:t>
            </a:r>
            <a:r>
              <a:rPr lang="en-US" sz="2000" b="0" i="1" u="none" strike="noStrike" baseline="0" dirty="0"/>
              <a:t> el  </a:t>
            </a:r>
            <a:r>
              <a:rPr lang="en-US" sz="2000" b="0" i="1" u="none" strike="noStrike" baseline="0" dirty="0" err="1"/>
              <a:t>problema</a:t>
            </a:r>
            <a:r>
              <a:rPr lang="en-US" sz="2000" b="0" i="1" u="none" strike="noStrike" baseline="0" dirty="0"/>
              <a:t>, los </a:t>
            </a:r>
            <a:r>
              <a:rPr lang="en-US" sz="2000" b="0" i="1" u="none" strike="noStrike" baseline="0" dirty="0" err="1"/>
              <a:t>procedimientos</a:t>
            </a:r>
            <a:r>
              <a:rPr lang="en-US" sz="2000" b="0" i="1" u="none" strike="noStrike" baseline="0" dirty="0"/>
              <a:t> y </a:t>
            </a:r>
            <a:r>
              <a:rPr lang="en-US" sz="2000" b="0" i="1" u="none" strike="noStrike" baseline="0" dirty="0" err="1"/>
              <a:t>herramientas</a:t>
            </a:r>
            <a:r>
              <a:rPr lang="en-US" sz="2000" b="0" i="1" u="none" strike="noStrike" baseline="0" dirty="0"/>
              <a:t> </a:t>
            </a:r>
            <a:r>
              <a:rPr lang="en-US" sz="2000" b="0" i="1" u="none" strike="noStrike" baseline="0" dirty="0" err="1"/>
              <a:t>usados</a:t>
            </a:r>
            <a:r>
              <a:rPr lang="en-US" sz="2000" b="0" i="1" u="none" strike="noStrike" baseline="0" dirty="0"/>
              <a:t>, se </a:t>
            </a:r>
            <a:r>
              <a:rPr lang="en-US" sz="2000" b="0" i="1" u="none" strike="noStrike" baseline="0" dirty="0" err="1"/>
              <a:t>puede</a:t>
            </a:r>
            <a:r>
              <a:rPr lang="en-US" sz="2000" b="0" i="1" u="none" strike="noStrike" baseline="0" dirty="0"/>
              <a:t> </a:t>
            </a:r>
            <a:r>
              <a:rPr lang="en-US" sz="2000" b="0" i="1" u="none" strike="noStrike" baseline="0" dirty="0" err="1"/>
              <a:t>dar</a:t>
            </a:r>
            <a:r>
              <a:rPr lang="en-US" sz="2000" b="0" i="1" u="none" strike="noStrike" baseline="0" dirty="0"/>
              <a:t> </a:t>
            </a:r>
            <a:r>
              <a:rPr lang="en-US" sz="2000" b="0" i="1" u="none" strike="noStrike" baseline="0" dirty="0" err="1"/>
              <a:t>cuenta</a:t>
            </a:r>
            <a:r>
              <a:rPr lang="en-US" sz="2000" b="0" i="1" u="none" strike="noStrike" baseline="0" dirty="0"/>
              <a:t> del </a:t>
            </a:r>
            <a:r>
              <a:rPr lang="en-US" sz="2000" b="0" i="1" u="none" strike="noStrike" baseline="0" dirty="0" err="1"/>
              <a:t>nivel</a:t>
            </a:r>
            <a:r>
              <a:rPr lang="en-US" sz="2000" b="0" i="1" u="none" strike="noStrike" baseline="0" dirty="0"/>
              <a:t> de </a:t>
            </a:r>
            <a:r>
              <a:rPr lang="en-US" sz="2000" b="0" i="1" u="none" strike="noStrike" baseline="0" dirty="0" err="1"/>
              <a:t>desarrollo</a:t>
            </a:r>
            <a:r>
              <a:rPr lang="en-US" sz="2000" b="0" i="1" u="none" strike="noStrike" baseline="0" dirty="0"/>
              <a:t> de los </a:t>
            </a:r>
            <a:r>
              <a:rPr lang="en-US" sz="2000" b="0" i="1" u="none" strike="noStrike" baseline="0" dirty="0" err="1"/>
              <a:t>conceptos</a:t>
            </a:r>
            <a:r>
              <a:rPr lang="en-US" sz="2000" b="0" i="1" u="none" strike="noStrike" baseline="0" dirty="0"/>
              <a:t> </a:t>
            </a:r>
            <a:r>
              <a:rPr lang="en-US" sz="2000" b="0" i="1" u="none" strike="noStrike" baseline="0" dirty="0" err="1"/>
              <a:t>involucrados</a:t>
            </a:r>
            <a:r>
              <a:rPr lang="en-US" sz="2000" b="0" i="1" u="none" strike="noStrike" baseline="0" dirty="0"/>
              <a:t>, </a:t>
            </a:r>
            <a:r>
              <a:rPr lang="en-US" sz="2000" b="0" i="1" u="none" strike="noStrike" baseline="0" dirty="0" err="1"/>
              <a:t>preguntándose</a:t>
            </a:r>
            <a:r>
              <a:rPr lang="en-US" sz="2000" b="0" i="1" u="none" strike="noStrike" baseline="0" dirty="0"/>
              <a:t>, por </a:t>
            </a:r>
            <a:r>
              <a:rPr lang="en-US" sz="2000" b="0" i="1" u="none" strike="noStrike" baseline="0" dirty="0" err="1"/>
              <a:t>ejemplo</a:t>
            </a:r>
            <a:r>
              <a:rPr lang="en-US" sz="2000" b="0" i="1" u="none" strike="noStrike" baseline="0" dirty="0"/>
              <a:t>, ¿</a:t>
            </a:r>
            <a:r>
              <a:rPr lang="en-US" sz="2000" b="0" i="1" u="none" strike="noStrike" baseline="0" dirty="0" err="1"/>
              <a:t>usó</a:t>
            </a:r>
            <a:r>
              <a:rPr lang="en-US" sz="2000" b="0" i="1" u="none" strike="noStrike" baseline="0" dirty="0"/>
              <a:t> </a:t>
            </a:r>
            <a:r>
              <a:rPr lang="en-US" sz="2000" b="0" i="1" u="none" strike="noStrike" baseline="0" dirty="0" err="1"/>
              <a:t>sólo</a:t>
            </a:r>
            <a:r>
              <a:rPr lang="en-US" sz="2000" b="0" i="1" u="none" strike="noStrike" baseline="0" dirty="0"/>
              <a:t> </a:t>
            </a:r>
            <a:r>
              <a:rPr lang="en-US" sz="2000" b="0" i="1" u="none" strike="noStrike" baseline="0" dirty="0" err="1"/>
              <a:t>dibujos</a:t>
            </a:r>
            <a:r>
              <a:rPr lang="en-US" sz="2000" b="0" i="1" u="none" strike="noStrike" baseline="0" dirty="0"/>
              <a:t> para resolver el </a:t>
            </a:r>
            <a:r>
              <a:rPr lang="en-US" sz="2000" b="0" i="1" u="none" strike="noStrike" baseline="0" dirty="0" err="1"/>
              <a:t>problema</a:t>
            </a:r>
            <a:r>
              <a:rPr lang="en-US" sz="2000" b="0" i="1" u="none" strike="noStrike" baseline="0" dirty="0"/>
              <a:t>?, ¿</a:t>
            </a:r>
            <a:r>
              <a:rPr lang="en-US" sz="2000" b="0" i="1" u="none" strike="noStrike" baseline="0" dirty="0" err="1"/>
              <a:t>usó</a:t>
            </a:r>
            <a:r>
              <a:rPr lang="en-US" sz="2000" b="0" i="1" u="none" strike="noStrike" baseline="0" dirty="0"/>
              <a:t> </a:t>
            </a:r>
            <a:r>
              <a:rPr lang="en-US" sz="2000" b="0" i="1" u="none" strike="noStrike" baseline="0" dirty="0" err="1"/>
              <a:t>operaciones</a:t>
            </a:r>
            <a:r>
              <a:rPr lang="en-US" sz="2000" b="0" i="1" u="none" strike="noStrike" baseline="0" dirty="0"/>
              <a:t>, </a:t>
            </a:r>
            <a:r>
              <a:rPr lang="en-US" sz="2000" b="0" i="1" u="none" strike="noStrike" baseline="0" dirty="0" err="1"/>
              <a:t>cuáles</a:t>
            </a:r>
            <a:r>
              <a:rPr lang="en-US" sz="2000" b="0" i="1" u="none" strike="noStrike" baseline="0" dirty="0"/>
              <a:t>? ¿</a:t>
            </a:r>
            <a:r>
              <a:rPr lang="en-US" sz="2000" b="0" i="1" u="none" strike="noStrike" baseline="0" dirty="0" err="1"/>
              <a:t>Cuán</a:t>
            </a:r>
            <a:r>
              <a:rPr lang="en-US" sz="2000" b="0" i="1" u="none" strike="noStrike" baseline="0" dirty="0"/>
              <a:t> </a:t>
            </a:r>
            <a:r>
              <a:rPr lang="en-US" sz="2000" b="0" i="1" u="none" strike="noStrike" baseline="0" dirty="0" err="1"/>
              <a:t>rudimentario</a:t>
            </a:r>
            <a:r>
              <a:rPr lang="en-US" sz="2000" b="0" i="1" u="none" strike="noStrike" baseline="0" dirty="0"/>
              <a:t> o </a:t>
            </a:r>
            <a:r>
              <a:rPr lang="en-US" sz="2000" b="0" i="1" u="none" strike="noStrike" baseline="0" dirty="0" err="1"/>
              <a:t>avanzado</a:t>
            </a:r>
            <a:r>
              <a:rPr lang="en-US" sz="2000" b="0" i="1" u="none" strike="noStrike" baseline="0" dirty="0"/>
              <a:t> es el </a:t>
            </a:r>
            <a:r>
              <a:rPr lang="en-US" sz="2000" b="0" i="1" u="none" strike="noStrike" baseline="0" dirty="0" err="1"/>
              <a:t>procedimiento</a:t>
            </a:r>
            <a:r>
              <a:rPr lang="en-US" sz="2000" b="0" i="1" u="none" strike="noStrike" baseline="0" dirty="0"/>
              <a:t>?, etc.</a:t>
            </a:r>
            <a:endParaRPr lang="en-US" sz="2000" dirty="0"/>
          </a:p>
        </p:txBody>
      </p:sp>
    </p:spTree>
    <p:extLst>
      <p:ext uri="{BB962C8B-B14F-4D97-AF65-F5344CB8AC3E}">
        <p14:creationId xmlns:p14="http://schemas.microsoft.com/office/powerpoint/2010/main" val="53818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8880D97-4182-46EF-8967-CF9261360E8D}"/>
              </a:ext>
            </a:extLst>
          </p:cNvPr>
          <p:cNvSpPr>
            <a:spLocks noGrp="1"/>
          </p:cNvSpPr>
          <p:nvPr>
            <p:ph type="title"/>
          </p:nvPr>
        </p:nvSpPr>
        <p:spPr>
          <a:xfrm>
            <a:off x="838200" y="556995"/>
            <a:ext cx="10515600" cy="1133693"/>
          </a:xfrm>
        </p:spPr>
        <p:txBody>
          <a:bodyPr>
            <a:normAutofit/>
          </a:bodyPr>
          <a:lstStyle/>
          <a:p>
            <a:r>
              <a:rPr lang="es-CL" sz="5200" b="1" i="0" u="none" strike="noStrike" baseline="0">
                <a:latin typeface="BrandonGrotesque-Bold"/>
              </a:rPr>
              <a:t>4. Retroalimentar para cerrar brecha</a:t>
            </a:r>
            <a:endParaRPr lang="es-CL" sz="5200"/>
          </a:p>
        </p:txBody>
      </p:sp>
      <p:graphicFrame>
        <p:nvGraphicFramePr>
          <p:cNvPr id="5" name="Marcador de contenido 2">
            <a:extLst>
              <a:ext uri="{FF2B5EF4-FFF2-40B4-BE49-F238E27FC236}">
                <a16:creationId xmlns:a16="http://schemas.microsoft.com/office/drawing/2014/main" id="{E9AF750B-8B11-401C-8D8B-A713D666BC30}"/>
              </a:ext>
            </a:extLst>
          </p:cNvPr>
          <p:cNvGraphicFramePr>
            <a:graphicFrameLocks noGrp="1"/>
          </p:cNvGraphicFramePr>
          <p:nvPr>
            <p:ph idx="1"/>
            <p:extLst>
              <p:ext uri="{D42A27DB-BD31-4B8C-83A1-F6EECF244321}">
                <p14:modId xmlns:p14="http://schemas.microsoft.com/office/powerpoint/2010/main" val="158307294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540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730F354E-1C60-4ED8-9BDA-A6C71494B3F4}"/>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A331CDEC-EA01-45A2-9296-682748C04555}" type="slidenum">
              <a:rPr lang="es-CL" altLang="es-CL">
                <a:latin typeface="Arial" panose="020B0604020202020204" pitchFamily="34" charset="0"/>
              </a:rPr>
              <a:pPr eaLnBrk="1" hangingPunct="1"/>
              <a:t>20</a:t>
            </a:fld>
            <a:endParaRPr lang="es-CL" altLang="es-CL">
              <a:latin typeface="Arial" panose="020B0604020202020204" pitchFamily="34" charset="0"/>
            </a:endParaRPr>
          </a:p>
        </p:txBody>
      </p:sp>
      <p:pic>
        <p:nvPicPr>
          <p:cNvPr id="3075" name="Picture 3">
            <a:extLst>
              <a:ext uri="{FF2B5EF4-FFF2-40B4-BE49-F238E27FC236}">
                <a16:creationId xmlns:a16="http://schemas.microsoft.com/office/drawing/2014/main" id="{18F72D80-9948-4906-AAE8-94001AA28F9F}"/>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23306" t="21005" r="10629" b="15315"/>
          <a:stretch>
            <a:fillRect/>
          </a:stretch>
        </p:blipFill>
        <p:spPr>
          <a:xfrm>
            <a:off x="937936" y="404814"/>
            <a:ext cx="9488764" cy="6212296"/>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2D9F3889-2900-4E66-8F3F-C089B54D00E5}"/>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52251B4D-739E-4587-8B37-200FF55F31D7}" type="slidenum">
              <a:rPr lang="es-CL" altLang="es-CL">
                <a:latin typeface="Arial" panose="020B0604020202020204" pitchFamily="34" charset="0"/>
              </a:rPr>
              <a:pPr eaLnBrk="1" hangingPunct="1"/>
              <a:t>21</a:t>
            </a:fld>
            <a:endParaRPr lang="es-CL" altLang="es-CL">
              <a:latin typeface="Arial" panose="020B0604020202020204" pitchFamily="34" charset="0"/>
            </a:endParaRPr>
          </a:p>
        </p:txBody>
      </p:sp>
      <p:pic>
        <p:nvPicPr>
          <p:cNvPr id="4099" name="Picture 3">
            <a:extLst>
              <a:ext uri="{FF2B5EF4-FFF2-40B4-BE49-F238E27FC236}">
                <a16:creationId xmlns:a16="http://schemas.microsoft.com/office/drawing/2014/main" id="{81E73581-2300-49F3-A518-4824F6FA342B}"/>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3251" t="13919" r="8875" b="6358"/>
          <a:stretch>
            <a:fillRect/>
          </a:stretch>
        </p:blipFill>
        <p:spPr>
          <a:xfrm>
            <a:off x="1641988" y="404814"/>
            <a:ext cx="8702164" cy="5976937"/>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4F2EDADD-4825-4CC8-AC8F-EC45E6AB56AD}"/>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B10FF90C-D753-4864-87F2-1A9C77508DDE}" type="slidenum">
              <a:rPr lang="es-CL" altLang="es-CL">
                <a:latin typeface="Arial" panose="020B0604020202020204" pitchFamily="34" charset="0"/>
              </a:rPr>
              <a:pPr eaLnBrk="1" hangingPunct="1"/>
              <a:t>22</a:t>
            </a:fld>
            <a:endParaRPr lang="es-CL" altLang="es-CL">
              <a:latin typeface="Arial" panose="020B0604020202020204" pitchFamily="34" charset="0"/>
            </a:endParaRPr>
          </a:p>
        </p:txBody>
      </p:sp>
      <p:pic>
        <p:nvPicPr>
          <p:cNvPr id="5123" name="Picture 3">
            <a:extLst>
              <a:ext uri="{FF2B5EF4-FFF2-40B4-BE49-F238E27FC236}">
                <a16:creationId xmlns:a16="http://schemas.microsoft.com/office/drawing/2014/main" id="{F9432823-26B6-4018-BE64-EEF851BEFBCB}"/>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4397" t="14659" r="11089" b="8049"/>
          <a:stretch>
            <a:fillRect/>
          </a:stretch>
        </p:blipFill>
        <p:spPr>
          <a:xfrm>
            <a:off x="2063750" y="549275"/>
            <a:ext cx="8280400" cy="5759450"/>
          </a:xfrm>
          <a:ln>
            <a:solidFill>
              <a:schemeClr val="accent1"/>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1C7C63EE-95C4-4812-887F-9B4A3EA1721A}"/>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9F5A01B2-6D38-430B-808E-D9DD07757A4E}" type="slidenum">
              <a:rPr lang="es-CL" altLang="es-CL">
                <a:latin typeface="Arial" panose="020B0604020202020204" pitchFamily="34" charset="0"/>
              </a:rPr>
              <a:pPr eaLnBrk="1" hangingPunct="1"/>
              <a:t>23</a:t>
            </a:fld>
            <a:endParaRPr lang="es-CL" altLang="es-CL">
              <a:latin typeface="Arial" panose="020B0604020202020204" pitchFamily="34" charset="0"/>
            </a:endParaRPr>
          </a:p>
        </p:txBody>
      </p:sp>
      <p:pic>
        <p:nvPicPr>
          <p:cNvPr id="6147" name="Picture 3">
            <a:extLst>
              <a:ext uri="{FF2B5EF4-FFF2-40B4-BE49-F238E27FC236}">
                <a16:creationId xmlns:a16="http://schemas.microsoft.com/office/drawing/2014/main" id="{CC6ED21E-B8C2-4C8A-9174-EF060BE238E3}"/>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3252" t="17332" r="4495" b="5376"/>
          <a:stretch>
            <a:fillRect/>
          </a:stretch>
        </p:blipFill>
        <p:spPr>
          <a:xfrm>
            <a:off x="1919289" y="333376"/>
            <a:ext cx="8876530" cy="6092354"/>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2946C7C4-D395-43CD-A541-245B9EC256A4}"/>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FAB38D3E-3B80-4361-B4E6-696D0B244DCD}" type="slidenum">
              <a:rPr lang="es-CL" altLang="es-CL">
                <a:latin typeface="Arial" panose="020B0604020202020204" pitchFamily="34" charset="0"/>
              </a:rPr>
              <a:pPr eaLnBrk="1" hangingPunct="1"/>
              <a:t>24</a:t>
            </a:fld>
            <a:endParaRPr lang="es-CL" altLang="es-CL">
              <a:latin typeface="Arial" panose="020B0604020202020204" pitchFamily="34" charset="0"/>
            </a:endParaRPr>
          </a:p>
        </p:txBody>
      </p:sp>
      <p:pic>
        <p:nvPicPr>
          <p:cNvPr id="7171" name="Picture 3">
            <a:extLst>
              <a:ext uri="{FF2B5EF4-FFF2-40B4-BE49-F238E27FC236}">
                <a16:creationId xmlns:a16="http://schemas.microsoft.com/office/drawing/2014/main" id="{0431883E-2C69-40B6-93C6-4DC54BD5B226}"/>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2384" t="19237" r="8005" b="3870"/>
          <a:stretch>
            <a:fillRect/>
          </a:stretch>
        </p:blipFill>
        <p:spPr>
          <a:xfrm>
            <a:off x="1919289" y="549274"/>
            <a:ext cx="8994517" cy="5968995"/>
          </a:xfrm>
          <a:ln>
            <a:solidFill>
              <a:schemeClr val="accent1"/>
            </a:solid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6AE68CC4-3F57-4D1D-9B53-AB1F11AD5285}"/>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A34269F5-93FF-407E-AA55-24F7A262CB26}" type="slidenum">
              <a:rPr lang="es-CL" altLang="es-CL">
                <a:latin typeface="Arial" panose="020B0604020202020204" pitchFamily="34" charset="0"/>
              </a:rPr>
              <a:pPr eaLnBrk="1" hangingPunct="1"/>
              <a:t>25</a:t>
            </a:fld>
            <a:endParaRPr lang="es-CL" altLang="es-CL">
              <a:latin typeface="Arial" panose="020B0604020202020204" pitchFamily="34" charset="0"/>
            </a:endParaRPr>
          </a:p>
        </p:txBody>
      </p:sp>
      <p:pic>
        <p:nvPicPr>
          <p:cNvPr id="8195" name="Picture 3">
            <a:extLst>
              <a:ext uri="{FF2B5EF4-FFF2-40B4-BE49-F238E27FC236}">
                <a16:creationId xmlns:a16="http://schemas.microsoft.com/office/drawing/2014/main" id="{59714876-5578-4A9B-AAC7-E8D0EF8D76BA}"/>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2965" t="15802" r="7620" b="5305"/>
          <a:stretch>
            <a:fillRect/>
          </a:stretch>
        </p:blipFill>
        <p:spPr>
          <a:xfrm>
            <a:off x="1919289" y="333375"/>
            <a:ext cx="7991475" cy="597535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DAA436F0-1C56-44B6-8BF5-4CCEA88E68E8}"/>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BEBD7C0B-FD02-4C70-9FDC-CD1972944B97}" type="slidenum">
              <a:rPr lang="es-CL" altLang="es-CL">
                <a:latin typeface="Arial" panose="020B0604020202020204" pitchFamily="34" charset="0"/>
              </a:rPr>
              <a:pPr eaLnBrk="1" hangingPunct="1"/>
              <a:t>26</a:t>
            </a:fld>
            <a:endParaRPr lang="es-CL" altLang="es-CL">
              <a:latin typeface="Arial" panose="020B0604020202020204" pitchFamily="34" charset="0"/>
            </a:endParaRPr>
          </a:p>
        </p:txBody>
      </p:sp>
      <p:pic>
        <p:nvPicPr>
          <p:cNvPr id="9219" name="Picture 3">
            <a:extLst>
              <a:ext uri="{FF2B5EF4-FFF2-40B4-BE49-F238E27FC236}">
                <a16:creationId xmlns:a16="http://schemas.microsoft.com/office/drawing/2014/main" id="{261F0B9C-6E4E-4135-B56A-B89EF1F824C8}"/>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4005" t="14861" r="8989" b="8159"/>
          <a:stretch>
            <a:fillRect/>
          </a:stretch>
        </p:blipFill>
        <p:spPr>
          <a:xfrm>
            <a:off x="2135189" y="260350"/>
            <a:ext cx="8137525" cy="59055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5 Título">
            <a:extLst>
              <a:ext uri="{FF2B5EF4-FFF2-40B4-BE49-F238E27FC236}">
                <a16:creationId xmlns:a16="http://schemas.microsoft.com/office/drawing/2014/main" id="{704E9EB5-3703-497A-8B0C-6BA24B83A65C}"/>
              </a:ext>
            </a:extLst>
          </p:cNvPr>
          <p:cNvSpPr>
            <a:spLocks noGrp="1"/>
          </p:cNvSpPr>
          <p:nvPr>
            <p:ph type="title"/>
          </p:nvPr>
        </p:nvSpPr>
        <p:spPr>
          <a:xfrm>
            <a:off x="1919288" y="1"/>
            <a:ext cx="8229600" cy="936625"/>
          </a:xfrm>
          <a:solidFill>
            <a:srgbClr val="F2C148"/>
          </a:solidFill>
        </p:spPr>
        <p:txBody>
          <a:bodyPr/>
          <a:lstStyle/>
          <a:p>
            <a:pPr eaLnBrk="1" hangingPunct="1"/>
            <a:r>
              <a:rPr lang="es-MX" altLang="es-CL" sz="2800" i="1">
                <a:solidFill>
                  <a:schemeClr val="bg1"/>
                </a:solidFill>
                <a:latin typeface="Century" panose="02040604050505020304" pitchFamily="18" charset="0"/>
              </a:rPr>
              <a:t>EVALUACION DE CONTENIDOS CONCEPTUALES</a:t>
            </a:r>
          </a:p>
        </p:txBody>
      </p:sp>
      <p:sp>
        <p:nvSpPr>
          <p:cNvPr id="5" name="5 Marcador de número de diapositiva">
            <a:extLst>
              <a:ext uri="{FF2B5EF4-FFF2-40B4-BE49-F238E27FC236}">
                <a16:creationId xmlns:a16="http://schemas.microsoft.com/office/drawing/2014/main" id="{FFC58FB7-0950-4340-989C-4ECDD1F72935}"/>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0F218D40-91CF-4232-8079-ED075BBB3A31}" type="slidenum">
              <a:rPr lang="es-CL" altLang="es-CL">
                <a:latin typeface="Arial" panose="020B0604020202020204" pitchFamily="34" charset="0"/>
              </a:rPr>
              <a:pPr eaLnBrk="1" hangingPunct="1"/>
              <a:t>27</a:t>
            </a:fld>
            <a:endParaRPr lang="es-CL" altLang="es-CL">
              <a:latin typeface="Arial" panose="020B0604020202020204" pitchFamily="34" charset="0"/>
            </a:endParaRPr>
          </a:p>
        </p:txBody>
      </p:sp>
      <p:sp>
        <p:nvSpPr>
          <p:cNvPr id="7" name="6 Llamada rectangular redondeada">
            <a:extLst>
              <a:ext uri="{FF2B5EF4-FFF2-40B4-BE49-F238E27FC236}">
                <a16:creationId xmlns:a16="http://schemas.microsoft.com/office/drawing/2014/main" id="{EEFA6EC3-B132-46DD-993A-9A728FB05D65}"/>
              </a:ext>
            </a:extLst>
          </p:cNvPr>
          <p:cNvSpPr/>
          <p:nvPr/>
        </p:nvSpPr>
        <p:spPr>
          <a:xfrm rot="19668546">
            <a:off x="1814514" y="1068388"/>
            <a:ext cx="1584325" cy="1547812"/>
          </a:xfrm>
          <a:prstGeom prst="wedgeRoundRectCallou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sz="1200" b="1" dirty="0">
                <a:solidFill>
                  <a:schemeClr val="bg1"/>
                </a:solidFill>
              </a:rPr>
              <a:t>Se refiere a la adquisición de nuevos conocimientos sobre conceptos, hechos o datos</a:t>
            </a:r>
          </a:p>
        </p:txBody>
      </p:sp>
      <p:pic>
        <p:nvPicPr>
          <p:cNvPr id="10245" name="7 Imagen" descr="question_clipart.jpg">
            <a:extLst>
              <a:ext uri="{FF2B5EF4-FFF2-40B4-BE49-F238E27FC236}">
                <a16:creationId xmlns:a16="http://schemas.microsoft.com/office/drawing/2014/main" id="{B5EC2ADA-1F68-4727-AF93-F313783623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751" y="2924176"/>
            <a:ext cx="936625"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4">
            <a:extLst>
              <a:ext uri="{FF2B5EF4-FFF2-40B4-BE49-F238E27FC236}">
                <a16:creationId xmlns:a16="http://schemas.microsoft.com/office/drawing/2014/main" id="{D130878C-CF2D-49FA-A068-E7F186CCD1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8076" y="1125538"/>
            <a:ext cx="6480175"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31C443DF-C7AE-4E3C-B8C2-E04C9964D9C7}"/>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84AA5973-4A51-4676-9D3C-947123FA7E5B}" type="slidenum">
              <a:rPr lang="es-CL" altLang="es-CL">
                <a:latin typeface="Arial" panose="020B0604020202020204" pitchFamily="34" charset="0"/>
              </a:rPr>
              <a:pPr eaLnBrk="1" hangingPunct="1"/>
              <a:t>28</a:t>
            </a:fld>
            <a:endParaRPr lang="es-CL" altLang="es-CL">
              <a:latin typeface="Arial" panose="020B0604020202020204" pitchFamily="34" charset="0"/>
            </a:endParaRPr>
          </a:p>
        </p:txBody>
      </p:sp>
      <p:pic>
        <p:nvPicPr>
          <p:cNvPr id="11267" name="Picture 3">
            <a:extLst>
              <a:ext uri="{FF2B5EF4-FFF2-40B4-BE49-F238E27FC236}">
                <a16:creationId xmlns:a16="http://schemas.microsoft.com/office/drawing/2014/main" id="{6362800F-5811-44D4-8285-D99BE4587773}"/>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0629" t="14468" r="5382" b="5305"/>
          <a:stretch>
            <a:fillRect/>
          </a:stretch>
        </p:blipFill>
        <p:spPr>
          <a:xfrm>
            <a:off x="1722646" y="136526"/>
            <a:ext cx="8653255" cy="6316664"/>
          </a:xfrm>
          <a:ln>
            <a:solidFill>
              <a:schemeClr val="bg1"/>
            </a:solid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69EEA1BD-1412-44FA-8543-00B7B72F9138}"/>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F65F2F2F-9C93-4EA0-AEDB-836BA2F144CA}" type="slidenum">
              <a:rPr lang="es-CL" altLang="es-CL">
                <a:latin typeface="Arial" panose="020B0604020202020204" pitchFamily="34" charset="0"/>
              </a:rPr>
              <a:pPr eaLnBrk="1" hangingPunct="1"/>
              <a:t>29</a:t>
            </a:fld>
            <a:endParaRPr lang="es-CL" altLang="es-CL">
              <a:latin typeface="Arial" panose="020B0604020202020204" pitchFamily="34" charset="0"/>
            </a:endParaRPr>
          </a:p>
        </p:txBody>
      </p:sp>
      <p:pic>
        <p:nvPicPr>
          <p:cNvPr id="12291" name="Picture 3">
            <a:extLst>
              <a:ext uri="{FF2B5EF4-FFF2-40B4-BE49-F238E27FC236}">
                <a16:creationId xmlns:a16="http://schemas.microsoft.com/office/drawing/2014/main" id="{1E2B62C7-0225-49CF-9A34-C16CCB6E8ABB}"/>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0493" t="14282" r="5382" b="5237"/>
          <a:stretch>
            <a:fillRect/>
          </a:stretch>
        </p:blipFill>
        <p:spPr>
          <a:xfrm>
            <a:off x="1774825" y="188913"/>
            <a:ext cx="9689588" cy="6335712"/>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09921217-7D51-4312-8534-9842015E0C44}"/>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A031F007-FA72-4C19-9D66-D46BA022B2D0}" type="slidenum">
              <a:rPr lang="es-CL" altLang="es-CL">
                <a:latin typeface="Arial" panose="020B0604020202020204" pitchFamily="34" charset="0"/>
              </a:rPr>
              <a:pPr eaLnBrk="1" hangingPunct="1"/>
              <a:t>30</a:t>
            </a:fld>
            <a:endParaRPr lang="es-CL" altLang="es-CL">
              <a:latin typeface="Arial" panose="020B0604020202020204" pitchFamily="34" charset="0"/>
            </a:endParaRPr>
          </a:p>
        </p:txBody>
      </p:sp>
      <p:pic>
        <p:nvPicPr>
          <p:cNvPr id="13315" name="Picture 3">
            <a:extLst>
              <a:ext uri="{FF2B5EF4-FFF2-40B4-BE49-F238E27FC236}">
                <a16:creationId xmlns:a16="http://schemas.microsoft.com/office/drawing/2014/main" id="{65FA7E9C-5D91-433C-A8FE-8D0E0D4C780F}"/>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2384" t="14986" r="8873" b="8788"/>
          <a:stretch>
            <a:fillRect/>
          </a:stretch>
        </p:blipFill>
        <p:spPr>
          <a:xfrm>
            <a:off x="1847851" y="188913"/>
            <a:ext cx="8640763" cy="6335712"/>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6107BF32-8282-4573-86D0-4DDED84E6ECA}"/>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E62342A7-A888-47DE-8AD5-F0BA3BB49052}" type="slidenum">
              <a:rPr lang="es-CL" altLang="es-CL">
                <a:latin typeface="Arial" panose="020B0604020202020204" pitchFamily="34" charset="0"/>
              </a:rPr>
              <a:pPr eaLnBrk="1" hangingPunct="1"/>
              <a:t>31</a:t>
            </a:fld>
            <a:endParaRPr lang="es-CL" altLang="es-CL">
              <a:latin typeface="Arial" panose="020B0604020202020204" pitchFamily="34" charset="0"/>
            </a:endParaRPr>
          </a:p>
        </p:txBody>
      </p:sp>
      <p:pic>
        <p:nvPicPr>
          <p:cNvPr id="14339" name="Picture 3">
            <a:extLst>
              <a:ext uri="{FF2B5EF4-FFF2-40B4-BE49-F238E27FC236}">
                <a16:creationId xmlns:a16="http://schemas.microsoft.com/office/drawing/2014/main" id="{FF99EEE5-93D1-409D-883C-1E044AA3CDB4}"/>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2375" t="14986" r="8893" b="7549"/>
          <a:stretch>
            <a:fillRect/>
          </a:stretch>
        </p:blipFill>
        <p:spPr>
          <a:xfrm>
            <a:off x="1847851" y="188914"/>
            <a:ext cx="8424863" cy="6192837"/>
          </a:xfrm>
          <a:ln w="28575">
            <a:solidFill>
              <a:srgbClr val="C00000"/>
            </a:solid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7AE11F39-57F7-4712-AFA3-6A34D393BBEC}"/>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F66091C6-4EEA-45C7-8214-8CDF5B039E78}" type="slidenum">
              <a:rPr lang="es-CL" altLang="es-CL">
                <a:latin typeface="Arial" panose="020B0604020202020204" pitchFamily="34" charset="0"/>
              </a:rPr>
              <a:pPr eaLnBrk="1" hangingPunct="1"/>
              <a:t>32</a:t>
            </a:fld>
            <a:endParaRPr lang="es-CL" altLang="es-CL">
              <a:latin typeface="Arial" panose="020B0604020202020204" pitchFamily="34" charset="0"/>
            </a:endParaRPr>
          </a:p>
        </p:txBody>
      </p:sp>
      <p:pic>
        <p:nvPicPr>
          <p:cNvPr id="15363" name="Picture 3">
            <a:extLst>
              <a:ext uri="{FF2B5EF4-FFF2-40B4-BE49-F238E27FC236}">
                <a16:creationId xmlns:a16="http://schemas.microsoft.com/office/drawing/2014/main" id="{50F69FF0-7880-48F2-8619-7A8ABF15E1EC}"/>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3252" t="16716" r="7118" b="5376"/>
          <a:stretch>
            <a:fillRect/>
          </a:stretch>
        </p:blipFill>
        <p:spPr>
          <a:xfrm>
            <a:off x="1992314" y="188914"/>
            <a:ext cx="8715015" cy="6462131"/>
          </a:xfrm>
          <a:ln w="38100">
            <a:solidFill>
              <a:srgbClr val="C00000"/>
            </a:solid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734C37A1-C67B-4809-9A5B-F3E2A3D97922}"/>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8979FF01-07B5-4122-A533-08845DAC1AC7}" type="slidenum">
              <a:rPr lang="es-CL" altLang="es-CL">
                <a:latin typeface="Arial" panose="020B0604020202020204" pitchFamily="34" charset="0"/>
              </a:rPr>
              <a:pPr eaLnBrk="1" hangingPunct="1"/>
              <a:t>33</a:t>
            </a:fld>
            <a:endParaRPr lang="es-CL" altLang="es-CL">
              <a:latin typeface="Arial" panose="020B0604020202020204" pitchFamily="34" charset="0"/>
            </a:endParaRPr>
          </a:p>
        </p:txBody>
      </p:sp>
      <p:pic>
        <p:nvPicPr>
          <p:cNvPr id="16387" name="Picture 3">
            <a:extLst>
              <a:ext uri="{FF2B5EF4-FFF2-40B4-BE49-F238E27FC236}">
                <a16:creationId xmlns:a16="http://schemas.microsoft.com/office/drawing/2014/main" id="{E5C40492-51C1-45C8-A0EA-E2E8FAA822A0}"/>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3252" t="16429" r="8005" b="6526"/>
          <a:stretch>
            <a:fillRect/>
          </a:stretch>
        </p:blipFill>
        <p:spPr>
          <a:xfrm>
            <a:off x="2279650" y="260349"/>
            <a:ext cx="8093382" cy="6328379"/>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Marcador de número de diapositiva">
            <a:extLst>
              <a:ext uri="{FF2B5EF4-FFF2-40B4-BE49-F238E27FC236}">
                <a16:creationId xmlns:a16="http://schemas.microsoft.com/office/drawing/2014/main" id="{08DDCD62-3BEF-472F-8042-E3BE905659C8}"/>
              </a:ext>
            </a:extLst>
          </p:cNvPr>
          <p:cNvSpPr>
            <a:spLocks noGrp="1"/>
          </p:cNvSpPr>
          <p:nvPr>
            <p:ph type="sldNum" sz="quarter" idx="12"/>
          </p:nvPr>
        </p:nvSpPr>
        <p:spPr/>
        <p:txBody>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fld id="{E030498B-3487-4FE5-8A2C-7A2311CB0B0E}" type="slidenum">
              <a:rPr lang="es-CL" altLang="es-CL">
                <a:latin typeface="Arial" panose="020B0604020202020204" pitchFamily="34" charset="0"/>
              </a:rPr>
              <a:pPr eaLnBrk="1" hangingPunct="1"/>
              <a:t>34</a:t>
            </a:fld>
            <a:endParaRPr lang="es-CL" altLang="es-CL">
              <a:latin typeface="Arial" panose="020B0604020202020204" pitchFamily="34" charset="0"/>
            </a:endParaRPr>
          </a:p>
        </p:txBody>
      </p:sp>
      <p:pic>
        <p:nvPicPr>
          <p:cNvPr id="17411" name="Picture 3">
            <a:extLst>
              <a:ext uri="{FF2B5EF4-FFF2-40B4-BE49-F238E27FC236}">
                <a16:creationId xmlns:a16="http://schemas.microsoft.com/office/drawing/2014/main" id="{5AF3F7EE-E144-4DA1-9FCC-A99C5AA0BC4F}"/>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3116" t="16626" r="9895" b="5237"/>
          <a:stretch>
            <a:fillRect/>
          </a:stretch>
        </p:blipFill>
        <p:spPr>
          <a:xfrm>
            <a:off x="569247" y="452438"/>
            <a:ext cx="8191500" cy="5903912"/>
          </a:xfrm>
          <a:ln w="57150">
            <a:solidFill>
              <a:srgbClr val="C00000"/>
            </a:solidFill>
          </a:ln>
        </p:spPr>
      </p:pic>
      <p:graphicFrame>
        <p:nvGraphicFramePr>
          <p:cNvPr id="2" name="Tabla 1">
            <a:extLst>
              <a:ext uri="{FF2B5EF4-FFF2-40B4-BE49-F238E27FC236}">
                <a16:creationId xmlns:a16="http://schemas.microsoft.com/office/drawing/2014/main" id="{A7D17FF6-6493-4A1F-BF4B-A1E9705B1CA1}"/>
              </a:ext>
            </a:extLst>
          </p:cNvPr>
          <p:cNvGraphicFramePr>
            <a:graphicFrameLocks noGrp="1"/>
          </p:cNvGraphicFramePr>
          <p:nvPr>
            <p:extLst>
              <p:ext uri="{D42A27DB-BD31-4B8C-83A1-F6EECF244321}">
                <p14:modId xmlns:p14="http://schemas.microsoft.com/office/powerpoint/2010/main" val="2864796242"/>
              </p:ext>
            </p:extLst>
          </p:nvPr>
        </p:nvGraphicFramePr>
        <p:xfrm>
          <a:off x="9072979" y="1393832"/>
          <a:ext cx="3016923" cy="1914518"/>
        </p:xfrm>
        <a:graphic>
          <a:graphicData uri="http://schemas.openxmlformats.org/drawingml/2006/table">
            <a:tbl>
              <a:tblPr firstRow="1" firstCol="1" bandRow="1">
                <a:tableStyleId>{5C22544A-7EE6-4342-B048-85BDC9FD1C3A}</a:tableStyleId>
              </a:tblPr>
              <a:tblGrid>
                <a:gridCol w="2212578">
                  <a:extLst>
                    <a:ext uri="{9D8B030D-6E8A-4147-A177-3AD203B41FA5}">
                      <a16:colId xmlns:a16="http://schemas.microsoft.com/office/drawing/2014/main" val="3259855639"/>
                    </a:ext>
                  </a:extLst>
                </a:gridCol>
                <a:gridCol w="268535">
                  <a:extLst>
                    <a:ext uri="{9D8B030D-6E8A-4147-A177-3AD203B41FA5}">
                      <a16:colId xmlns:a16="http://schemas.microsoft.com/office/drawing/2014/main" val="3174667709"/>
                    </a:ext>
                  </a:extLst>
                </a:gridCol>
                <a:gridCol w="267905">
                  <a:extLst>
                    <a:ext uri="{9D8B030D-6E8A-4147-A177-3AD203B41FA5}">
                      <a16:colId xmlns:a16="http://schemas.microsoft.com/office/drawing/2014/main" val="3676370554"/>
                    </a:ext>
                  </a:extLst>
                </a:gridCol>
                <a:gridCol w="267905">
                  <a:extLst>
                    <a:ext uri="{9D8B030D-6E8A-4147-A177-3AD203B41FA5}">
                      <a16:colId xmlns:a16="http://schemas.microsoft.com/office/drawing/2014/main" val="2313126112"/>
                    </a:ext>
                  </a:extLst>
                </a:gridCol>
              </a:tblGrid>
              <a:tr h="254491">
                <a:tc>
                  <a:txBody>
                    <a:bodyPr/>
                    <a:lstStyle/>
                    <a:p>
                      <a:pPr algn="r">
                        <a:lnSpc>
                          <a:spcPct val="150000"/>
                        </a:lnSpc>
                        <a:spcAft>
                          <a:spcPts val="1000"/>
                        </a:spcAft>
                      </a:pPr>
                      <a:r>
                        <a:rPr lang="es-CL" sz="800" dirty="0">
                          <a:effectLst/>
                        </a:rPr>
                        <a:t>DESCRIPTOR</a:t>
                      </a:r>
                      <a:endParaRPr lang="es-C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50000"/>
                        </a:lnSpc>
                        <a:spcAft>
                          <a:spcPts val="1000"/>
                        </a:spcAft>
                      </a:pPr>
                      <a:endParaRPr lang="es-CL"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endParaRPr lang="es-CL"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endParaRPr lang="es-CL"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4638883"/>
                  </a:ext>
                </a:extLst>
              </a:tr>
              <a:tr h="249211">
                <a:tc>
                  <a:txBody>
                    <a:bodyPr/>
                    <a:lstStyle/>
                    <a:p>
                      <a:pPr algn="just">
                        <a:lnSpc>
                          <a:spcPct val="150000"/>
                        </a:lnSpc>
                        <a:spcAft>
                          <a:spcPts val="1000"/>
                        </a:spcAft>
                      </a:pPr>
                      <a:r>
                        <a:rPr lang="es-CL" sz="800">
                          <a:effectLst/>
                        </a:rPr>
                        <a:t>CONOZCO EL OBJETIVO DE LA GUIA</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3811362"/>
                  </a:ext>
                </a:extLst>
              </a:tr>
              <a:tr h="352704">
                <a:tc>
                  <a:txBody>
                    <a:bodyPr/>
                    <a:lstStyle/>
                    <a:p>
                      <a:pPr algn="just">
                        <a:lnSpc>
                          <a:spcPct val="150000"/>
                        </a:lnSpc>
                        <a:spcAft>
                          <a:spcPts val="1000"/>
                        </a:spcAft>
                      </a:pPr>
                      <a:r>
                        <a:rPr lang="es-CL" sz="800">
                          <a:effectLst/>
                        </a:rPr>
                        <a:t>DEDIQUE EL TIEMPO SUICIENTE PARA LA COMPRENSIÓN TOTAL DE ESTA GUÍA</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14094976"/>
                  </a:ext>
                </a:extLst>
              </a:tr>
              <a:tr h="352704">
                <a:tc>
                  <a:txBody>
                    <a:bodyPr/>
                    <a:lstStyle/>
                    <a:p>
                      <a:pPr algn="just">
                        <a:lnSpc>
                          <a:spcPct val="150000"/>
                        </a:lnSpc>
                        <a:spcAft>
                          <a:spcPts val="1000"/>
                        </a:spcAft>
                      </a:pPr>
                      <a:r>
                        <a:rPr lang="es-CL" sz="800">
                          <a:effectLst/>
                        </a:rPr>
                        <a:t>IDENTIFICO CARACTERÍSTICAS EN CADA ETAPA DE LA INTERFASE</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18209101"/>
                  </a:ext>
                </a:extLst>
              </a:tr>
              <a:tr h="352704">
                <a:tc>
                  <a:txBody>
                    <a:bodyPr/>
                    <a:lstStyle/>
                    <a:p>
                      <a:pPr algn="just">
                        <a:lnSpc>
                          <a:spcPct val="150000"/>
                        </a:lnSpc>
                        <a:spcAft>
                          <a:spcPts val="1000"/>
                        </a:spcAft>
                      </a:pPr>
                      <a:r>
                        <a:rPr lang="es-CL" sz="800">
                          <a:effectLst/>
                        </a:rPr>
                        <a:t>BUSCO APOYO PARA ENTENDER CONCEPTOS QUE NO CONOZCO</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20339889"/>
                  </a:ext>
                </a:extLst>
              </a:tr>
              <a:tr h="352704">
                <a:tc>
                  <a:txBody>
                    <a:bodyPr/>
                    <a:lstStyle/>
                    <a:p>
                      <a:pPr algn="just">
                        <a:lnSpc>
                          <a:spcPct val="150000"/>
                        </a:lnSpc>
                        <a:spcAft>
                          <a:spcPts val="1000"/>
                        </a:spcAft>
                      </a:pPr>
                      <a:r>
                        <a:rPr lang="es-CL" sz="800">
                          <a:effectLst/>
                        </a:rPr>
                        <a:t>PUEDO MENCIONAR UN  PAR DE CARACTERÍSTICAS DE LA INTERFASE</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a:effectLst/>
                        </a:rPr>
                        <a:t> </a:t>
                      </a:r>
                      <a:endParaRPr lang="es-C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1000"/>
                        </a:spcAft>
                      </a:pPr>
                      <a:r>
                        <a:rPr lang="es-CL" sz="800" dirty="0">
                          <a:effectLst/>
                        </a:rPr>
                        <a:t> </a:t>
                      </a:r>
                      <a:endParaRPr lang="es-C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73635835"/>
                  </a:ext>
                </a:extLst>
              </a:tr>
            </a:tbl>
          </a:graphicData>
        </a:graphic>
      </p:graphicFrame>
      <p:pic>
        <p:nvPicPr>
          <p:cNvPr id="2051" name="Imagen 7" descr="Carita feliz ♥️ | Feliz">
            <a:extLst>
              <a:ext uri="{FF2B5EF4-FFF2-40B4-BE49-F238E27FC236}">
                <a16:creationId xmlns:a16="http://schemas.microsoft.com/office/drawing/2014/main" id="{D840E47C-9474-486B-B8D3-4A0DBA4E3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9775" y="3081338"/>
            <a:ext cx="190500" cy="188912"/>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n 8" descr="Pegatinas: Emoji Cara Preocupada | Redbubble">
            <a:extLst>
              <a:ext uri="{FF2B5EF4-FFF2-40B4-BE49-F238E27FC236}">
                <a16:creationId xmlns:a16="http://schemas.microsoft.com/office/drawing/2014/main" id="{E588C888-D62F-4111-9FE7-1442AE1D1A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0088" y="3082925"/>
            <a:ext cx="228600" cy="225425"/>
          </a:xfrm>
          <a:prstGeom prst="rect">
            <a:avLst/>
          </a:prstGeom>
          <a:noFill/>
          <a:extLst>
            <a:ext uri="{909E8E84-426E-40DD-AFC4-6F175D3DCCD1}">
              <a14:hiddenFill xmlns:a14="http://schemas.microsoft.com/office/drawing/2010/main">
                <a:solidFill>
                  <a:srgbClr val="FFFFFF"/>
                </a:solidFill>
              </a14:hiddenFill>
            </a:ext>
          </a:extLst>
        </p:spPr>
      </p:pic>
      <p:pic>
        <p:nvPicPr>
          <p:cNvPr id="2049" name="Imagen 11" descr="Pin en Amor">
            <a:extLst>
              <a:ext uri="{FF2B5EF4-FFF2-40B4-BE49-F238E27FC236}">
                <a16:creationId xmlns:a16="http://schemas.microsoft.com/office/drawing/2014/main" id="{334755EA-0D47-4DB3-91B1-4F2ED474DE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7713" y="3082925"/>
            <a:ext cx="174625" cy="180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1868</Words>
  <Application>Microsoft Office PowerPoint</Application>
  <PresentationFormat>Panorámica</PresentationFormat>
  <Paragraphs>140</Paragraphs>
  <Slides>34</Slides>
  <Notes>0</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34</vt:i4>
      </vt:variant>
    </vt:vector>
  </HeadingPairs>
  <TitlesOfParts>
    <vt:vector size="46" baseType="lpstr">
      <vt:lpstr>Arial</vt:lpstr>
      <vt:lpstr>BrandonGrotesque-Bold</vt:lpstr>
      <vt:lpstr>BrandonGrotesque-Regular</vt:lpstr>
      <vt:lpstr>BrandonGrotesque-RegularItalic</vt:lpstr>
      <vt:lpstr>Calibri</vt:lpstr>
      <vt:lpstr>Calibri Light</vt:lpstr>
      <vt:lpstr>Century</vt:lpstr>
      <vt:lpstr>Mistral</vt:lpstr>
      <vt:lpstr>NovelSansRdPro-Bold</vt:lpstr>
      <vt:lpstr>NovelSansRdPro-ExtraLight</vt:lpstr>
      <vt:lpstr>NovelSansRdPro-SemiBold</vt:lpstr>
      <vt:lpstr>Tema de Office</vt:lpstr>
      <vt:lpstr>Jornada de perfeccionamiento    EVALUACIÓN DE APRENDIZAJES LICEO POLITÉCNICO DE TALTAL  JOSÉ MIGUEL QUIROZ 2020</vt:lpstr>
      <vt:lpstr>Presentación de PowerPoint</vt:lpstr>
      <vt:lpstr>CONCEPTUALIZACIÓN</vt:lpstr>
      <vt:lpstr>Presentación de PowerPoint</vt:lpstr>
      <vt:lpstr>Presentación de PowerPoint</vt:lpstr>
      <vt:lpstr>Es posible distinguir la evaluación en aula según su propósito o intencionalidad: </vt:lpstr>
      <vt:lpstr>También se puede diferenciar la evaluación según su objeto, pudiendo distinguirse tres aspectos a evaluar:</vt:lpstr>
      <vt:lpstr>Principios que sustentan el enfoque de evaluación del Decreto 67/2018 </vt:lpstr>
      <vt:lpstr>Presentación de PowerPoint</vt:lpstr>
      <vt:lpstr>Presentación de PowerPoint</vt:lpstr>
      <vt:lpstr>Evaluación: mucho más que poner notas</vt:lpstr>
      <vt:lpstr>Consecuencias de esta distinción</vt:lpstr>
      <vt:lpstr>Presentación de PowerPoint</vt:lpstr>
      <vt:lpstr>Presentación de PowerPoint</vt:lpstr>
      <vt:lpstr>Presentación de PowerPoint</vt:lpstr>
      <vt:lpstr>Presentación de PowerPoint</vt:lpstr>
      <vt:lpstr>2. Recolectar e interpretar evidencia</vt:lpstr>
      <vt:lpstr>3. Identificar brechas de aprendizaje</vt:lpstr>
      <vt:lpstr>4. Retroalimentar para cerrar brecha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EVALUACION DE CONTENIDOS CONCEPTUALES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Jornada de perfeccionamiento    EVALUACIÓN DE APRENDIZAJES LICEO POLITÉCNICO DE TALTAL  JOSÉ MIGUEL QUIROZ 2020</dc:title>
  <dc:creator>Maria del Pilar</dc:creator>
  <cp:lastModifiedBy>Maria del Pilar</cp:lastModifiedBy>
  <cp:revision>2</cp:revision>
  <dcterms:created xsi:type="dcterms:W3CDTF">2020-11-26T11:16:53Z</dcterms:created>
  <dcterms:modified xsi:type="dcterms:W3CDTF">2020-11-26T12:15:10Z</dcterms:modified>
</cp:coreProperties>
</file>