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306" r:id="rId3"/>
    <p:sldId id="257" r:id="rId4"/>
    <p:sldId id="258" r:id="rId5"/>
    <p:sldId id="284" r:id="rId6"/>
    <p:sldId id="259" r:id="rId7"/>
    <p:sldId id="260" r:id="rId8"/>
    <p:sldId id="261" r:id="rId9"/>
    <p:sldId id="304" r:id="rId10"/>
    <p:sldId id="262" r:id="rId11"/>
    <p:sldId id="263" r:id="rId12"/>
    <p:sldId id="305" r:id="rId13"/>
    <p:sldId id="264" r:id="rId14"/>
    <p:sldId id="265" r:id="rId15"/>
    <p:sldId id="266" r:id="rId16"/>
    <p:sldId id="285" r:id="rId17"/>
    <p:sldId id="286" r:id="rId18"/>
    <p:sldId id="287" r:id="rId19"/>
    <p:sldId id="288" r:id="rId20"/>
    <p:sldId id="290" r:id="rId21"/>
    <p:sldId id="291" r:id="rId22"/>
    <p:sldId id="289" r:id="rId23"/>
    <p:sldId id="267" r:id="rId24"/>
    <p:sldId id="268" r:id="rId25"/>
    <p:sldId id="269" r:id="rId26"/>
    <p:sldId id="270" r:id="rId27"/>
    <p:sldId id="273" r:id="rId28"/>
    <p:sldId id="271" r:id="rId29"/>
    <p:sldId id="274" r:id="rId30"/>
    <p:sldId id="272" r:id="rId31"/>
    <p:sldId id="275" r:id="rId32"/>
    <p:sldId id="276" r:id="rId33"/>
    <p:sldId id="277" r:id="rId34"/>
    <p:sldId id="278" r:id="rId35"/>
    <p:sldId id="279" r:id="rId36"/>
    <p:sldId id="280" r:id="rId37"/>
    <p:sldId id="281" r:id="rId38"/>
    <p:sldId id="282" r:id="rId39"/>
    <p:sldId id="283" r:id="rId40"/>
    <p:sldId id="292" r:id="rId41"/>
    <p:sldId id="293" r:id="rId42"/>
    <p:sldId id="297" r:id="rId43"/>
    <p:sldId id="296" r:id="rId44"/>
    <p:sldId id="299" r:id="rId45"/>
    <p:sldId id="300" r:id="rId46"/>
    <p:sldId id="301" r:id="rId47"/>
    <p:sldId id="302" r:id="rId48"/>
    <p:sldId id="298" r:id="rId49"/>
    <p:sldId id="303" r:id="rId50"/>
    <p:sldId id="307" r:id="rId51"/>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64" autoAdjust="0"/>
  </p:normalViewPr>
  <p:slideViewPr>
    <p:cSldViewPr>
      <p:cViewPr varScale="1">
        <p:scale>
          <a:sx n="81" d="100"/>
          <a:sy n="81" d="100"/>
        </p:scale>
        <p:origin x="149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03194-8016-4F7E-AB0E-420C487DF22B}"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s-ES"/>
        </a:p>
      </dgm:t>
    </dgm:pt>
    <dgm:pt modelId="{88EDA1EE-5AC2-4CB4-BC14-4D481E9E052E}">
      <dgm:prSet phldrT="[Texto]" custT="1"/>
      <dgm:spPr>
        <a:solidFill>
          <a:schemeClr val="accent2">
            <a:lumMod val="60000"/>
            <a:lumOff val="40000"/>
          </a:schemeClr>
        </a:solidFill>
      </dgm:spPr>
      <dgm:t>
        <a:bodyPr/>
        <a:lstStyle/>
        <a:p>
          <a:r>
            <a:rPr lang="es-ES" sz="1800" dirty="0">
              <a:solidFill>
                <a:schemeClr val="tx1"/>
              </a:solidFill>
              <a:latin typeface="Arial" panose="020B0604020202020204" pitchFamily="34" charset="0"/>
              <a:cs typeface="Arial" panose="020B0604020202020204" pitchFamily="34" charset="0"/>
            </a:rPr>
            <a:t>Objetivos de Aprendizaje</a:t>
          </a:r>
        </a:p>
      </dgm:t>
    </dgm:pt>
    <dgm:pt modelId="{B1B711B9-A5C1-4E76-9B14-B570070AC91F}" type="parTrans" cxnId="{26C9F821-337F-4BD3-B41F-C621E0381A0A}">
      <dgm:prSet/>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E5074E32-9D7D-4D25-9F93-E18E7CB9CB78}" type="sibTrans" cxnId="{26C9F821-337F-4BD3-B41F-C621E0381A0A}">
      <dgm:prSet/>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14C91144-1506-4C7D-A5EC-1F09291E6A7A}">
      <dgm:prSet phldrT="[Texto]" custT="1"/>
      <dgm:spPr>
        <a:solidFill>
          <a:schemeClr val="accent4">
            <a:lumMod val="20000"/>
            <a:lumOff val="80000"/>
          </a:schemeClr>
        </a:solidFill>
      </dgm:spPr>
      <dgm:t>
        <a:bodyPr/>
        <a:lstStyle/>
        <a:p>
          <a:pPr algn="ctr"/>
          <a:r>
            <a:rPr lang="es-ES" sz="1800" dirty="0">
              <a:solidFill>
                <a:schemeClr val="tx1"/>
              </a:solidFill>
              <a:latin typeface="Arial" panose="020B0604020202020204" pitchFamily="34" charset="0"/>
              <a:cs typeface="Arial" panose="020B0604020202020204" pitchFamily="34" charset="0"/>
            </a:rPr>
            <a:t>Habilidades:</a:t>
          </a:r>
        </a:p>
        <a:p>
          <a:pPr algn="just"/>
          <a:r>
            <a:rPr lang="es-ES" sz="1800" dirty="0">
              <a:solidFill>
                <a:schemeClr val="tx1"/>
              </a:solidFill>
              <a:latin typeface="Arial" panose="020B0604020202020204" pitchFamily="34" charset="0"/>
              <a:cs typeface="Arial" panose="020B0604020202020204" pitchFamily="34" charset="0"/>
            </a:rPr>
            <a:t>Capacidades desarrolladas para desempeñar tareas y para solucionar problemas con precisión y adaptabilidad.</a:t>
          </a:r>
        </a:p>
      </dgm:t>
    </dgm:pt>
    <dgm:pt modelId="{CA7FC977-A06F-49C9-B740-698B01C72FFC}" type="parTrans" cxnId="{7B443C94-039E-4C4A-8404-D56681C771D8}">
      <dgm:prSet custT="1"/>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14A46841-5120-4329-8F1C-2717DC9DEFD0}" type="sibTrans" cxnId="{7B443C94-039E-4C4A-8404-D56681C771D8}">
      <dgm:prSet/>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1AB296EE-CF79-4C19-AEDE-E521E97BC96C}">
      <dgm:prSet phldrT="[Texto]" custT="1"/>
      <dgm:spPr>
        <a:solidFill>
          <a:schemeClr val="accent6">
            <a:lumMod val="20000"/>
            <a:lumOff val="80000"/>
          </a:schemeClr>
        </a:solidFill>
      </dgm:spPr>
      <dgm:t>
        <a:bodyPr/>
        <a:lstStyle/>
        <a:p>
          <a:r>
            <a:rPr lang="es-ES" sz="1800" dirty="0">
              <a:solidFill>
                <a:schemeClr val="tx1"/>
              </a:solidFill>
              <a:latin typeface="Arial" panose="020B0604020202020204" pitchFamily="34" charset="0"/>
              <a:cs typeface="Arial" panose="020B0604020202020204" pitchFamily="34" charset="0"/>
            </a:rPr>
            <a:t>Actitudes:</a:t>
          </a:r>
        </a:p>
        <a:p>
          <a:r>
            <a:rPr lang="es-ES" sz="1800" dirty="0">
              <a:solidFill>
                <a:schemeClr val="tx1"/>
              </a:solidFill>
              <a:latin typeface="Arial" panose="020B0604020202020204" pitchFamily="34" charset="0"/>
              <a:cs typeface="Arial" panose="020B0604020202020204" pitchFamily="34" charset="0"/>
            </a:rPr>
            <a:t>Disposiciones aprendidas para responder −de modo favorable o no− frente a objetos, ideas o personas. </a:t>
          </a:r>
        </a:p>
      </dgm:t>
    </dgm:pt>
    <dgm:pt modelId="{00A7E1DB-FE2A-43CC-9655-F2A68B7052CA}" type="parTrans" cxnId="{1C2ABAA7-33C5-4247-B7DB-F613F2966180}">
      <dgm:prSet custT="1"/>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B463FD03-D5AB-4F9C-B944-AB749526FA1F}" type="sibTrans" cxnId="{1C2ABAA7-33C5-4247-B7DB-F613F2966180}">
      <dgm:prSet/>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2FEF1187-41BB-4F32-B4F3-F9C93DC276BF}">
      <dgm:prSet phldrT="[Texto]" custT="1"/>
      <dgm:spPr>
        <a:solidFill>
          <a:schemeClr val="accent5">
            <a:lumMod val="40000"/>
            <a:lumOff val="60000"/>
          </a:schemeClr>
        </a:solidFill>
      </dgm:spPr>
      <dgm:t>
        <a:bodyPr/>
        <a:lstStyle/>
        <a:p>
          <a:r>
            <a:rPr lang="es-ES" sz="1800" dirty="0">
              <a:solidFill>
                <a:schemeClr val="tx1"/>
              </a:solidFill>
              <a:latin typeface="Arial" panose="020B0604020202020204" pitchFamily="34" charset="0"/>
              <a:cs typeface="Arial" panose="020B0604020202020204" pitchFamily="34" charset="0"/>
            </a:rPr>
            <a:t>Conocimientos</a:t>
          </a:r>
        </a:p>
        <a:p>
          <a:r>
            <a:rPr lang="pt-BR" sz="1800" dirty="0">
              <a:solidFill>
                <a:schemeClr val="tx1"/>
              </a:solidFill>
              <a:latin typeface="Arial" panose="020B0604020202020204" pitchFamily="34" charset="0"/>
              <a:cs typeface="Arial" panose="020B0604020202020204" pitchFamily="34" charset="0"/>
            </a:rPr>
            <a:t>Conceptos, redes de conceptos e </a:t>
          </a:r>
          <a:r>
            <a:rPr lang="es-ES" sz="1800" dirty="0">
              <a:solidFill>
                <a:schemeClr val="tx1"/>
              </a:solidFill>
              <a:latin typeface="Arial" panose="020B0604020202020204" pitchFamily="34" charset="0"/>
              <a:cs typeface="Arial" panose="020B0604020202020204" pitchFamily="34" charset="0"/>
            </a:rPr>
            <a:t>información sobre hechos, procesos, procedimientos y operaciones.</a:t>
          </a:r>
        </a:p>
      </dgm:t>
    </dgm:pt>
    <dgm:pt modelId="{207F3576-DE29-4587-A425-BF128ED2A411}" type="parTrans" cxnId="{9C1BF895-59A0-4D63-B53A-725C5F2BE553}">
      <dgm:prSet custT="1"/>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C990BF25-630E-46F3-98FA-508FE3B74B7E}" type="sibTrans" cxnId="{9C1BF895-59A0-4D63-B53A-725C5F2BE553}">
      <dgm:prSet/>
      <dgm:spPr/>
      <dgm:t>
        <a:bodyPr/>
        <a:lstStyle/>
        <a:p>
          <a:endParaRPr lang="es-ES" sz="1800">
            <a:solidFill>
              <a:schemeClr val="tx1"/>
            </a:solidFill>
            <a:latin typeface="Arial" panose="020B0604020202020204" pitchFamily="34" charset="0"/>
            <a:cs typeface="Arial" panose="020B0604020202020204" pitchFamily="34" charset="0"/>
          </a:endParaRPr>
        </a:p>
      </dgm:t>
    </dgm:pt>
    <dgm:pt modelId="{091BE2D6-B602-4E43-B393-2CA264603E1D}" type="pres">
      <dgm:prSet presAssocID="{BD003194-8016-4F7E-AB0E-420C487DF22B}" presName="diagram" presStyleCnt="0">
        <dgm:presLayoutVars>
          <dgm:chPref val="1"/>
          <dgm:dir/>
          <dgm:animOne val="branch"/>
          <dgm:animLvl val="lvl"/>
          <dgm:resizeHandles val="exact"/>
        </dgm:presLayoutVars>
      </dgm:prSet>
      <dgm:spPr/>
    </dgm:pt>
    <dgm:pt modelId="{197EAF67-4F23-4CB4-B7B6-5A5F8032CEC3}" type="pres">
      <dgm:prSet presAssocID="{88EDA1EE-5AC2-4CB4-BC14-4D481E9E052E}" presName="root1" presStyleCnt="0"/>
      <dgm:spPr/>
    </dgm:pt>
    <dgm:pt modelId="{CCD40485-76C8-45D1-8268-FB10DA64B122}" type="pres">
      <dgm:prSet presAssocID="{88EDA1EE-5AC2-4CB4-BC14-4D481E9E052E}" presName="LevelOneTextNode" presStyleLbl="node0" presStyleIdx="0" presStyleCnt="1">
        <dgm:presLayoutVars>
          <dgm:chPref val="3"/>
        </dgm:presLayoutVars>
      </dgm:prSet>
      <dgm:spPr/>
    </dgm:pt>
    <dgm:pt modelId="{96C442B5-F9E7-492A-A0A1-EED336815A74}" type="pres">
      <dgm:prSet presAssocID="{88EDA1EE-5AC2-4CB4-BC14-4D481E9E052E}" presName="level2hierChild" presStyleCnt="0"/>
      <dgm:spPr/>
    </dgm:pt>
    <dgm:pt modelId="{972D41D8-F3BF-4237-BCCB-FB3FE20B6226}" type="pres">
      <dgm:prSet presAssocID="{CA7FC977-A06F-49C9-B740-698B01C72FFC}" presName="conn2-1" presStyleLbl="parChTrans1D2" presStyleIdx="0" presStyleCnt="3"/>
      <dgm:spPr/>
    </dgm:pt>
    <dgm:pt modelId="{63880314-C18C-4259-A755-AD262A4D7511}" type="pres">
      <dgm:prSet presAssocID="{CA7FC977-A06F-49C9-B740-698B01C72FFC}" presName="connTx" presStyleLbl="parChTrans1D2" presStyleIdx="0" presStyleCnt="3"/>
      <dgm:spPr/>
    </dgm:pt>
    <dgm:pt modelId="{DA1138A3-687D-468E-88FD-61D2E0DD9213}" type="pres">
      <dgm:prSet presAssocID="{14C91144-1506-4C7D-A5EC-1F09291E6A7A}" presName="root2" presStyleCnt="0"/>
      <dgm:spPr/>
    </dgm:pt>
    <dgm:pt modelId="{6BADF4CA-0081-401E-A5F1-8A1ADAEC500A}" type="pres">
      <dgm:prSet presAssocID="{14C91144-1506-4C7D-A5EC-1F09291E6A7A}" presName="LevelTwoTextNode" presStyleLbl="node2" presStyleIdx="0" presStyleCnt="3" custScaleX="262944">
        <dgm:presLayoutVars>
          <dgm:chPref val="3"/>
        </dgm:presLayoutVars>
      </dgm:prSet>
      <dgm:spPr/>
    </dgm:pt>
    <dgm:pt modelId="{1E3E68D5-3034-4AC7-8D92-CACD366225AA}" type="pres">
      <dgm:prSet presAssocID="{14C91144-1506-4C7D-A5EC-1F09291E6A7A}" presName="level3hierChild" presStyleCnt="0"/>
      <dgm:spPr/>
    </dgm:pt>
    <dgm:pt modelId="{238013E9-D044-4A8C-BFB7-9FDC4D95BD2C}" type="pres">
      <dgm:prSet presAssocID="{00A7E1DB-FE2A-43CC-9655-F2A68B7052CA}" presName="conn2-1" presStyleLbl="parChTrans1D2" presStyleIdx="1" presStyleCnt="3"/>
      <dgm:spPr/>
    </dgm:pt>
    <dgm:pt modelId="{2C59446D-B140-4430-9587-F5A25CE648E4}" type="pres">
      <dgm:prSet presAssocID="{00A7E1DB-FE2A-43CC-9655-F2A68B7052CA}" presName="connTx" presStyleLbl="parChTrans1D2" presStyleIdx="1" presStyleCnt="3"/>
      <dgm:spPr/>
    </dgm:pt>
    <dgm:pt modelId="{4D417996-F305-4CA6-A625-17959CBE688E}" type="pres">
      <dgm:prSet presAssocID="{1AB296EE-CF79-4C19-AEDE-E521E97BC96C}" presName="root2" presStyleCnt="0"/>
      <dgm:spPr/>
    </dgm:pt>
    <dgm:pt modelId="{E8232E83-35A1-45C8-AF47-D9EE2D6A8221}" type="pres">
      <dgm:prSet presAssocID="{1AB296EE-CF79-4C19-AEDE-E521E97BC96C}" presName="LevelTwoTextNode" presStyleLbl="node2" presStyleIdx="1" presStyleCnt="3" custScaleX="260515">
        <dgm:presLayoutVars>
          <dgm:chPref val="3"/>
        </dgm:presLayoutVars>
      </dgm:prSet>
      <dgm:spPr/>
    </dgm:pt>
    <dgm:pt modelId="{2FBA1127-E0D0-40B2-BFEE-9C77AD45DFB9}" type="pres">
      <dgm:prSet presAssocID="{1AB296EE-CF79-4C19-AEDE-E521E97BC96C}" presName="level3hierChild" presStyleCnt="0"/>
      <dgm:spPr/>
    </dgm:pt>
    <dgm:pt modelId="{B1AD64D2-D997-49E5-A477-B429AACD7CC5}" type="pres">
      <dgm:prSet presAssocID="{207F3576-DE29-4587-A425-BF128ED2A411}" presName="conn2-1" presStyleLbl="parChTrans1D2" presStyleIdx="2" presStyleCnt="3"/>
      <dgm:spPr/>
    </dgm:pt>
    <dgm:pt modelId="{EEE93E14-F99C-435C-84DD-93A40D446E69}" type="pres">
      <dgm:prSet presAssocID="{207F3576-DE29-4587-A425-BF128ED2A411}" presName="connTx" presStyleLbl="parChTrans1D2" presStyleIdx="2" presStyleCnt="3"/>
      <dgm:spPr/>
    </dgm:pt>
    <dgm:pt modelId="{29935B4B-F495-4568-92A2-364D8B7611F1}" type="pres">
      <dgm:prSet presAssocID="{2FEF1187-41BB-4F32-B4F3-F9C93DC276BF}" presName="root2" presStyleCnt="0"/>
      <dgm:spPr/>
    </dgm:pt>
    <dgm:pt modelId="{766B7319-62DC-4961-A8EE-451FA949802A}" type="pres">
      <dgm:prSet presAssocID="{2FEF1187-41BB-4F32-B4F3-F9C93DC276BF}" presName="LevelTwoTextNode" presStyleLbl="node2" presStyleIdx="2" presStyleCnt="3" custScaleX="264441">
        <dgm:presLayoutVars>
          <dgm:chPref val="3"/>
        </dgm:presLayoutVars>
      </dgm:prSet>
      <dgm:spPr/>
    </dgm:pt>
    <dgm:pt modelId="{7B1B5AA9-CA49-428F-85EA-E1C2398173BC}" type="pres">
      <dgm:prSet presAssocID="{2FEF1187-41BB-4F32-B4F3-F9C93DC276BF}" presName="level3hierChild" presStyleCnt="0"/>
      <dgm:spPr/>
    </dgm:pt>
  </dgm:ptLst>
  <dgm:cxnLst>
    <dgm:cxn modelId="{0D69411F-8489-4FCA-8AFF-872AFDCE6AB6}" type="presOf" srcId="{14C91144-1506-4C7D-A5EC-1F09291E6A7A}" destId="{6BADF4CA-0081-401E-A5F1-8A1ADAEC500A}" srcOrd="0" destOrd="0" presId="urn:microsoft.com/office/officeart/2005/8/layout/hierarchy2"/>
    <dgm:cxn modelId="{26C9F821-337F-4BD3-B41F-C621E0381A0A}" srcId="{BD003194-8016-4F7E-AB0E-420C487DF22B}" destId="{88EDA1EE-5AC2-4CB4-BC14-4D481E9E052E}" srcOrd="0" destOrd="0" parTransId="{B1B711B9-A5C1-4E76-9B14-B570070AC91F}" sibTransId="{E5074E32-9D7D-4D25-9F93-E18E7CB9CB78}"/>
    <dgm:cxn modelId="{8AC0D929-02AC-4E06-A358-10CC3D8CA3C7}" type="presOf" srcId="{CA7FC977-A06F-49C9-B740-698B01C72FFC}" destId="{972D41D8-F3BF-4237-BCCB-FB3FE20B6226}" srcOrd="0" destOrd="0" presId="urn:microsoft.com/office/officeart/2005/8/layout/hierarchy2"/>
    <dgm:cxn modelId="{4DE79E68-9D89-4DB8-9BD1-C0F2E562C499}" type="presOf" srcId="{BD003194-8016-4F7E-AB0E-420C487DF22B}" destId="{091BE2D6-B602-4E43-B393-2CA264603E1D}" srcOrd="0" destOrd="0" presId="urn:microsoft.com/office/officeart/2005/8/layout/hierarchy2"/>
    <dgm:cxn modelId="{E1B9E379-40D3-4767-84B4-5A4FC240E0E6}" type="presOf" srcId="{CA7FC977-A06F-49C9-B740-698B01C72FFC}" destId="{63880314-C18C-4259-A755-AD262A4D7511}" srcOrd="1" destOrd="0" presId="urn:microsoft.com/office/officeart/2005/8/layout/hierarchy2"/>
    <dgm:cxn modelId="{797D225A-2715-4F31-A33E-5C8F5022EF24}" type="presOf" srcId="{00A7E1DB-FE2A-43CC-9655-F2A68B7052CA}" destId="{2C59446D-B140-4430-9587-F5A25CE648E4}" srcOrd="1" destOrd="0" presId="urn:microsoft.com/office/officeart/2005/8/layout/hierarchy2"/>
    <dgm:cxn modelId="{7B443C94-039E-4C4A-8404-D56681C771D8}" srcId="{88EDA1EE-5AC2-4CB4-BC14-4D481E9E052E}" destId="{14C91144-1506-4C7D-A5EC-1F09291E6A7A}" srcOrd="0" destOrd="0" parTransId="{CA7FC977-A06F-49C9-B740-698B01C72FFC}" sibTransId="{14A46841-5120-4329-8F1C-2717DC9DEFD0}"/>
    <dgm:cxn modelId="{9C1BF895-59A0-4D63-B53A-725C5F2BE553}" srcId="{88EDA1EE-5AC2-4CB4-BC14-4D481E9E052E}" destId="{2FEF1187-41BB-4F32-B4F3-F9C93DC276BF}" srcOrd="2" destOrd="0" parTransId="{207F3576-DE29-4587-A425-BF128ED2A411}" sibTransId="{C990BF25-630E-46F3-98FA-508FE3B74B7E}"/>
    <dgm:cxn modelId="{44B8C9A6-1405-4EC2-8FF1-E9014D26F452}" type="presOf" srcId="{207F3576-DE29-4587-A425-BF128ED2A411}" destId="{B1AD64D2-D997-49E5-A477-B429AACD7CC5}" srcOrd="0" destOrd="0" presId="urn:microsoft.com/office/officeart/2005/8/layout/hierarchy2"/>
    <dgm:cxn modelId="{1C2ABAA7-33C5-4247-B7DB-F613F2966180}" srcId="{88EDA1EE-5AC2-4CB4-BC14-4D481E9E052E}" destId="{1AB296EE-CF79-4C19-AEDE-E521E97BC96C}" srcOrd="1" destOrd="0" parTransId="{00A7E1DB-FE2A-43CC-9655-F2A68B7052CA}" sibTransId="{B463FD03-D5AB-4F9C-B944-AB749526FA1F}"/>
    <dgm:cxn modelId="{BB928DC1-D764-4E07-8BDF-1911499582D2}" type="presOf" srcId="{1AB296EE-CF79-4C19-AEDE-E521E97BC96C}" destId="{E8232E83-35A1-45C8-AF47-D9EE2D6A8221}" srcOrd="0" destOrd="0" presId="urn:microsoft.com/office/officeart/2005/8/layout/hierarchy2"/>
    <dgm:cxn modelId="{EC9F0ECD-7F9A-49E0-9508-224F71B96975}" type="presOf" srcId="{88EDA1EE-5AC2-4CB4-BC14-4D481E9E052E}" destId="{CCD40485-76C8-45D1-8268-FB10DA64B122}" srcOrd="0" destOrd="0" presId="urn:microsoft.com/office/officeart/2005/8/layout/hierarchy2"/>
    <dgm:cxn modelId="{75F334D6-F4AE-4F69-985A-ED048903124C}" type="presOf" srcId="{2FEF1187-41BB-4F32-B4F3-F9C93DC276BF}" destId="{766B7319-62DC-4961-A8EE-451FA949802A}" srcOrd="0" destOrd="0" presId="urn:microsoft.com/office/officeart/2005/8/layout/hierarchy2"/>
    <dgm:cxn modelId="{0A84C7F1-42FC-44DF-9197-706B1E1A81BA}" type="presOf" srcId="{207F3576-DE29-4587-A425-BF128ED2A411}" destId="{EEE93E14-F99C-435C-84DD-93A40D446E69}" srcOrd="1" destOrd="0" presId="urn:microsoft.com/office/officeart/2005/8/layout/hierarchy2"/>
    <dgm:cxn modelId="{572D00F8-6491-4DBE-B9B0-2C2BD5F8EBE3}" type="presOf" srcId="{00A7E1DB-FE2A-43CC-9655-F2A68B7052CA}" destId="{238013E9-D044-4A8C-BFB7-9FDC4D95BD2C}" srcOrd="0" destOrd="0" presId="urn:microsoft.com/office/officeart/2005/8/layout/hierarchy2"/>
    <dgm:cxn modelId="{84A5D669-FDB1-4FDF-8395-B6C2898C4B32}" type="presParOf" srcId="{091BE2D6-B602-4E43-B393-2CA264603E1D}" destId="{197EAF67-4F23-4CB4-B7B6-5A5F8032CEC3}" srcOrd="0" destOrd="0" presId="urn:microsoft.com/office/officeart/2005/8/layout/hierarchy2"/>
    <dgm:cxn modelId="{DA615B17-C163-4621-B26A-1F5E3C9F8180}" type="presParOf" srcId="{197EAF67-4F23-4CB4-B7B6-5A5F8032CEC3}" destId="{CCD40485-76C8-45D1-8268-FB10DA64B122}" srcOrd="0" destOrd="0" presId="urn:microsoft.com/office/officeart/2005/8/layout/hierarchy2"/>
    <dgm:cxn modelId="{37F8A6FA-BDFB-4445-B48F-E0CE5EE76A9E}" type="presParOf" srcId="{197EAF67-4F23-4CB4-B7B6-5A5F8032CEC3}" destId="{96C442B5-F9E7-492A-A0A1-EED336815A74}" srcOrd="1" destOrd="0" presId="urn:microsoft.com/office/officeart/2005/8/layout/hierarchy2"/>
    <dgm:cxn modelId="{1BCF4F45-95EE-49E7-94B8-3678F908A2D9}" type="presParOf" srcId="{96C442B5-F9E7-492A-A0A1-EED336815A74}" destId="{972D41D8-F3BF-4237-BCCB-FB3FE20B6226}" srcOrd="0" destOrd="0" presId="urn:microsoft.com/office/officeart/2005/8/layout/hierarchy2"/>
    <dgm:cxn modelId="{C08CC37B-0935-4C2D-AEF3-40E9EA8037AD}" type="presParOf" srcId="{972D41D8-F3BF-4237-BCCB-FB3FE20B6226}" destId="{63880314-C18C-4259-A755-AD262A4D7511}" srcOrd="0" destOrd="0" presId="urn:microsoft.com/office/officeart/2005/8/layout/hierarchy2"/>
    <dgm:cxn modelId="{73DBBD46-BD12-4FCB-B515-8AD49B79A392}" type="presParOf" srcId="{96C442B5-F9E7-492A-A0A1-EED336815A74}" destId="{DA1138A3-687D-468E-88FD-61D2E0DD9213}" srcOrd="1" destOrd="0" presId="urn:microsoft.com/office/officeart/2005/8/layout/hierarchy2"/>
    <dgm:cxn modelId="{5A663F79-FEAB-44C5-846A-82EA9B618836}" type="presParOf" srcId="{DA1138A3-687D-468E-88FD-61D2E0DD9213}" destId="{6BADF4CA-0081-401E-A5F1-8A1ADAEC500A}" srcOrd="0" destOrd="0" presId="urn:microsoft.com/office/officeart/2005/8/layout/hierarchy2"/>
    <dgm:cxn modelId="{89D10937-78B7-4F62-AA74-0AE4733F3D1F}" type="presParOf" srcId="{DA1138A3-687D-468E-88FD-61D2E0DD9213}" destId="{1E3E68D5-3034-4AC7-8D92-CACD366225AA}" srcOrd="1" destOrd="0" presId="urn:microsoft.com/office/officeart/2005/8/layout/hierarchy2"/>
    <dgm:cxn modelId="{BECE9C5F-FEF5-477A-B83F-7B12094ADB76}" type="presParOf" srcId="{96C442B5-F9E7-492A-A0A1-EED336815A74}" destId="{238013E9-D044-4A8C-BFB7-9FDC4D95BD2C}" srcOrd="2" destOrd="0" presId="urn:microsoft.com/office/officeart/2005/8/layout/hierarchy2"/>
    <dgm:cxn modelId="{64047969-7C0B-4E48-9B60-AE41847A2597}" type="presParOf" srcId="{238013E9-D044-4A8C-BFB7-9FDC4D95BD2C}" destId="{2C59446D-B140-4430-9587-F5A25CE648E4}" srcOrd="0" destOrd="0" presId="urn:microsoft.com/office/officeart/2005/8/layout/hierarchy2"/>
    <dgm:cxn modelId="{135A387F-D076-42B9-A7B1-B896495C9CB0}" type="presParOf" srcId="{96C442B5-F9E7-492A-A0A1-EED336815A74}" destId="{4D417996-F305-4CA6-A625-17959CBE688E}" srcOrd="3" destOrd="0" presId="urn:microsoft.com/office/officeart/2005/8/layout/hierarchy2"/>
    <dgm:cxn modelId="{B87D050B-0B45-4B57-B270-5124F2390312}" type="presParOf" srcId="{4D417996-F305-4CA6-A625-17959CBE688E}" destId="{E8232E83-35A1-45C8-AF47-D9EE2D6A8221}" srcOrd="0" destOrd="0" presId="urn:microsoft.com/office/officeart/2005/8/layout/hierarchy2"/>
    <dgm:cxn modelId="{BE23F7DA-AFA2-40F6-962E-37C10512F190}" type="presParOf" srcId="{4D417996-F305-4CA6-A625-17959CBE688E}" destId="{2FBA1127-E0D0-40B2-BFEE-9C77AD45DFB9}" srcOrd="1" destOrd="0" presId="urn:microsoft.com/office/officeart/2005/8/layout/hierarchy2"/>
    <dgm:cxn modelId="{5FA4D132-BA53-4D12-85DA-294E5BE9666F}" type="presParOf" srcId="{96C442B5-F9E7-492A-A0A1-EED336815A74}" destId="{B1AD64D2-D997-49E5-A477-B429AACD7CC5}" srcOrd="4" destOrd="0" presId="urn:microsoft.com/office/officeart/2005/8/layout/hierarchy2"/>
    <dgm:cxn modelId="{9653996C-073A-43E1-81DE-88AD993435F8}" type="presParOf" srcId="{B1AD64D2-D997-49E5-A477-B429AACD7CC5}" destId="{EEE93E14-F99C-435C-84DD-93A40D446E69}" srcOrd="0" destOrd="0" presId="urn:microsoft.com/office/officeart/2005/8/layout/hierarchy2"/>
    <dgm:cxn modelId="{3F099C98-491A-489C-B5E2-EFE648B34139}" type="presParOf" srcId="{96C442B5-F9E7-492A-A0A1-EED336815A74}" destId="{29935B4B-F495-4568-92A2-364D8B7611F1}" srcOrd="5" destOrd="0" presId="urn:microsoft.com/office/officeart/2005/8/layout/hierarchy2"/>
    <dgm:cxn modelId="{BBFC8B9F-5A13-4AAD-9A66-84C5FD30B277}" type="presParOf" srcId="{29935B4B-F495-4568-92A2-364D8B7611F1}" destId="{766B7319-62DC-4961-A8EE-451FA949802A}" srcOrd="0" destOrd="0" presId="urn:microsoft.com/office/officeart/2005/8/layout/hierarchy2"/>
    <dgm:cxn modelId="{2E27D1BD-C24F-4283-9D5B-6370884A0587}" type="presParOf" srcId="{29935B4B-F495-4568-92A2-364D8B7611F1}" destId="{7B1B5AA9-CA49-428F-85EA-E1C2398173B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CCC0CE7-2CCB-4D2C-97B3-D8EB0584162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L"/>
        </a:p>
      </dgm:t>
    </dgm:pt>
    <dgm:pt modelId="{C110361A-D016-4D13-9B70-88F8411F4D54}">
      <dgm:prSet phldrT="[Texto]" custT="1"/>
      <dgm:spPr/>
      <dgm:t>
        <a:bodyPr/>
        <a:lstStyle/>
        <a:p>
          <a:r>
            <a:rPr lang="es-MX" sz="1600" b="1" dirty="0">
              <a:solidFill>
                <a:schemeClr val="bg1"/>
              </a:solidFill>
              <a:latin typeface="Verdana" pitchFamily="34" charset="0"/>
              <a:ea typeface="ヒラギノ角ゴ Pro W3" charset="-128"/>
              <a:cs typeface="+mn-cs"/>
            </a:rPr>
            <a:t>Facilita la gestión pedagógica </a:t>
          </a:r>
          <a:endParaRPr lang="es-CL" sz="1600" b="1" dirty="0">
            <a:solidFill>
              <a:schemeClr val="bg1"/>
            </a:solidFill>
          </a:endParaRPr>
        </a:p>
      </dgm:t>
    </dgm:pt>
    <dgm:pt modelId="{9371D20F-9424-449D-8651-57649D258C4D}" type="parTrans" cxnId="{4D818702-BB74-4A38-A15A-6865A2E2CC2F}">
      <dgm:prSet/>
      <dgm:spPr/>
      <dgm:t>
        <a:bodyPr/>
        <a:lstStyle/>
        <a:p>
          <a:endParaRPr lang="es-CL"/>
        </a:p>
      </dgm:t>
    </dgm:pt>
    <dgm:pt modelId="{75DE5750-8F5D-4CA3-B381-13886A7AA239}" type="sibTrans" cxnId="{4D818702-BB74-4A38-A15A-6865A2E2CC2F}">
      <dgm:prSet/>
      <dgm:spPr/>
      <dgm:t>
        <a:bodyPr/>
        <a:lstStyle/>
        <a:p>
          <a:endParaRPr lang="es-CL"/>
        </a:p>
      </dgm:t>
    </dgm:pt>
    <dgm:pt modelId="{9E6A5F99-79B4-4FF7-9EB4-73D8773E89D2}">
      <dgm:prSet phldrT="[Texto]" custT="1"/>
      <dgm:spPr/>
      <dgm:t>
        <a:bodyPr/>
        <a:lstStyle/>
        <a:p>
          <a:r>
            <a:rPr lang="es-MX" sz="1600" b="1" dirty="0">
              <a:solidFill>
                <a:schemeClr val="bg1"/>
              </a:solidFill>
              <a:latin typeface="Verdana" pitchFamily="34" charset="0"/>
              <a:ea typeface="ヒラギノ角ゴ Pro W3" charset="-128"/>
              <a:cs typeface="+mn-cs"/>
            </a:rPr>
            <a:t>Desarrollo integral </a:t>
          </a:r>
          <a:endParaRPr lang="es-CL" sz="1600" b="1" dirty="0">
            <a:solidFill>
              <a:schemeClr val="bg1"/>
            </a:solidFill>
          </a:endParaRPr>
        </a:p>
      </dgm:t>
    </dgm:pt>
    <dgm:pt modelId="{8083A824-67C8-40DE-9A70-422768AA7784}" type="parTrans" cxnId="{0ED6C45F-8CA6-46D9-9C2B-61F4F370B665}">
      <dgm:prSet/>
      <dgm:spPr/>
      <dgm:t>
        <a:bodyPr/>
        <a:lstStyle/>
        <a:p>
          <a:endParaRPr lang="es-CL"/>
        </a:p>
      </dgm:t>
    </dgm:pt>
    <dgm:pt modelId="{8C268B60-9614-413E-990A-E38FB5E370AA}" type="sibTrans" cxnId="{0ED6C45F-8CA6-46D9-9C2B-61F4F370B665}">
      <dgm:prSet/>
      <dgm:spPr/>
      <dgm:t>
        <a:bodyPr/>
        <a:lstStyle/>
        <a:p>
          <a:endParaRPr lang="es-CL"/>
        </a:p>
      </dgm:t>
    </dgm:pt>
    <dgm:pt modelId="{8FF9EBB4-139A-4C8B-9E02-F5EBC7E44A4A}">
      <dgm:prSet phldrT="[Texto]" custT="1"/>
      <dgm:spPr/>
      <dgm:t>
        <a:bodyPr/>
        <a:lstStyle/>
        <a:p>
          <a:r>
            <a:rPr lang="es-CL" sz="1800" b="1" dirty="0"/>
            <a:t>Aprendizaje significativo</a:t>
          </a:r>
        </a:p>
      </dgm:t>
    </dgm:pt>
    <dgm:pt modelId="{B155D925-F966-4812-8B96-CCFA7E32629B}" type="parTrans" cxnId="{4BBAA08C-E768-4E2E-AE51-A7F9D9FBBCC8}">
      <dgm:prSet/>
      <dgm:spPr/>
      <dgm:t>
        <a:bodyPr/>
        <a:lstStyle/>
        <a:p>
          <a:endParaRPr lang="es-CL"/>
        </a:p>
      </dgm:t>
    </dgm:pt>
    <dgm:pt modelId="{73499545-9459-48D1-B840-C379D5D7B6E0}" type="sibTrans" cxnId="{4BBAA08C-E768-4E2E-AE51-A7F9D9FBBCC8}">
      <dgm:prSet/>
      <dgm:spPr/>
      <dgm:t>
        <a:bodyPr/>
        <a:lstStyle/>
        <a:p>
          <a:endParaRPr lang="es-CL"/>
        </a:p>
      </dgm:t>
    </dgm:pt>
    <dgm:pt modelId="{B700C7ED-FA88-45AB-B7D1-F6C150C3FFC8}">
      <dgm:prSet phldrT="[Texto]" custT="1"/>
      <dgm:spPr/>
      <dgm:t>
        <a:bodyPr/>
        <a:lstStyle/>
        <a:p>
          <a:r>
            <a:rPr lang="es-CL" sz="1800" b="1" dirty="0"/>
            <a:t>Aprendizaje profundo</a:t>
          </a:r>
        </a:p>
      </dgm:t>
    </dgm:pt>
    <dgm:pt modelId="{1CDA2D9B-3A40-4736-9919-32A2C08411FE}" type="parTrans" cxnId="{D35F4E0C-08FC-4B88-ACAD-7E8647CB15C6}">
      <dgm:prSet/>
      <dgm:spPr/>
      <dgm:t>
        <a:bodyPr/>
        <a:lstStyle/>
        <a:p>
          <a:endParaRPr lang="es-CL"/>
        </a:p>
      </dgm:t>
    </dgm:pt>
    <dgm:pt modelId="{C41F3FA6-CA44-4148-8B95-D482772F4FF6}" type="sibTrans" cxnId="{D35F4E0C-08FC-4B88-ACAD-7E8647CB15C6}">
      <dgm:prSet/>
      <dgm:spPr/>
      <dgm:t>
        <a:bodyPr/>
        <a:lstStyle/>
        <a:p>
          <a:endParaRPr lang="es-CL"/>
        </a:p>
      </dgm:t>
    </dgm:pt>
    <dgm:pt modelId="{68AC6FDE-25BC-4BDD-AE51-34B573D4187D}" type="pres">
      <dgm:prSet presAssocID="{CCCC0CE7-2CCB-4D2C-97B3-D8EB0584162D}" presName="Name0" presStyleCnt="0">
        <dgm:presLayoutVars>
          <dgm:dir/>
          <dgm:animLvl val="lvl"/>
          <dgm:resizeHandles val="exact"/>
        </dgm:presLayoutVars>
      </dgm:prSet>
      <dgm:spPr/>
    </dgm:pt>
    <dgm:pt modelId="{7D188562-2B54-46E8-8BEF-4A69049021E9}" type="pres">
      <dgm:prSet presAssocID="{C110361A-D016-4D13-9B70-88F8411F4D54}" presName="linNode" presStyleCnt="0"/>
      <dgm:spPr/>
    </dgm:pt>
    <dgm:pt modelId="{9F96FA0E-F18C-4B99-9A01-22460EFED7A1}" type="pres">
      <dgm:prSet presAssocID="{C110361A-D016-4D13-9B70-88F8411F4D54}" presName="parentText" presStyleLbl="node1" presStyleIdx="0" presStyleCnt="4" custLinFactX="-9540" custLinFactNeighborX="-100000" custLinFactNeighborY="-16744">
        <dgm:presLayoutVars>
          <dgm:chMax val="1"/>
          <dgm:bulletEnabled val="1"/>
        </dgm:presLayoutVars>
      </dgm:prSet>
      <dgm:spPr/>
    </dgm:pt>
    <dgm:pt modelId="{237DBC3B-F602-4BF8-8B59-AE7479459DDF}" type="pres">
      <dgm:prSet presAssocID="{75DE5750-8F5D-4CA3-B381-13886A7AA239}" presName="sp" presStyleCnt="0"/>
      <dgm:spPr/>
    </dgm:pt>
    <dgm:pt modelId="{AED44E80-132B-4BCF-BEAD-C95371A8CFFC}" type="pres">
      <dgm:prSet presAssocID="{9E6A5F99-79B4-4FF7-9EB4-73D8773E89D2}" presName="linNode" presStyleCnt="0"/>
      <dgm:spPr/>
    </dgm:pt>
    <dgm:pt modelId="{C9D896F1-8163-439E-B920-64FBB56EBAE1}" type="pres">
      <dgm:prSet presAssocID="{9E6A5F99-79B4-4FF7-9EB4-73D8773E89D2}" presName="parentText" presStyleLbl="node1" presStyleIdx="1" presStyleCnt="4" custLinFactY="-3808" custLinFactNeighborX="83287" custLinFactNeighborY="-100000">
        <dgm:presLayoutVars>
          <dgm:chMax val="1"/>
          <dgm:bulletEnabled val="1"/>
        </dgm:presLayoutVars>
      </dgm:prSet>
      <dgm:spPr/>
    </dgm:pt>
    <dgm:pt modelId="{F4E7D81D-9874-49F9-A836-E464663D1709}" type="pres">
      <dgm:prSet presAssocID="{8C268B60-9614-413E-990A-E38FB5E370AA}" presName="sp" presStyleCnt="0"/>
      <dgm:spPr/>
    </dgm:pt>
    <dgm:pt modelId="{1DF9FB57-4768-4DEF-98F0-9A31E075BCAF}" type="pres">
      <dgm:prSet presAssocID="{8FF9EBB4-139A-4C8B-9E02-F5EBC7E44A4A}" presName="linNode" presStyleCnt="0"/>
      <dgm:spPr/>
    </dgm:pt>
    <dgm:pt modelId="{D90203D4-41CA-415A-94A0-0606FEE1E427}" type="pres">
      <dgm:prSet presAssocID="{8FF9EBB4-139A-4C8B-9E02-F5EBC7E44A4A}" presName="parentText" presStyleLbl="node1" presStyleIdx="2" presStyleCnt="4" custLinFactNeighborX="-88889" custLinFactNeighborY="67763">
        <dgm:presLayoutVars>
          <dgm:chMax val="1"/>
          <dgm:bulletEnabled val="1"/>
        </dgm:presLayoutVars>
      </dgm:prSet>
      <dgm:spPr/>
    </dgm:pt>
    <dgm:pt modelId="{1167EE4C-3EDA-4BB7-89A1-D27B2599D6DF}" type="pres">
      <dgm:prSet presAssocID="{73499545-9459-48D1-B840-C379D5D7B6E0}" presName="sp" presStyleCnt="0"/>
      <dgm:spPr/>
    </dgm:pt>
    <dgm:pt modelId="{0FDFBF60-7294-4962-A1A5-A5A193EB1C0D}" type="pres">
      <dgm:prSet presAssocID="{B700C7ED-FA88-45AB-B7D1-F6C150C3FFC8}" presName="linNode" presStyleCnt="0"/>
      <dgm:spPr/>
    </dgm:pt>
    <dgm:pt modelId="{9A018029-4453-4E65-9E8E-218C45887746}" type="pres">
      <dgm:prSet presAssocID="{B700C7ED-FA88-45AB-B7D1-F6C150C3FFC8}" presName="parentText" presStyleLbl="node1" presStyleIdx="3" presStyleCnt="4" custScaleY="95527" custLinFactNeighborX="74954" custLinFactNeighborY="-31195">
        <dgm:presLayoutVars>
          <dgm:chMax val="1"/>
          <dgm:bulletEnabled val="1"/>
        </dgm:presLayoutVars>
      </dgm:prSet>
      <dgm:spPr/>
    </dgm:pt>
  </dgm:ptLst>
  <dgm:cxnLst>
    <dgm:cxn modelId="{4D818702-BB74-4A38-A15A-6865A2E2CC2F}" srcId="{CCCC0CE7-2CCB-4D2C-97B3-D8EB0584162D}" destId="{C110361A-D016-4D13-9B70-88F8411F4D54}" srcOrd="0" destOrd="0" parTransId="{9371D20F-9424-449D-8651-57649D258C4D}" sibTransId="{75DE5750-8F5D-4CA3-B381-13886A7AA239}"/>
    <dgm:cxn modelId="{D35F4E0C-08FC-4B88-ACAD-7E8647CB15C6}" srcId="{CCCC0CE7-2CCB-4D2C-97B3-D8EB0584162D}" destId="{B700C7ED-FA88-45AB-B7D1-F6C150C3FFC8}" srcOrd="3" destOrd="0" parTransId="{1CDA2D9B-3A40-4736-9919-32A2C08411FE}" sibTransId="{C41F3FA6-CA44-4148-8B95-D482772F4FF6}"/>
    <dgm:cxn modelId="{5B400410-057C-4802-8123-A180BE4345F0}" type="presOf" srcId="{CCCC0CE7-2CCB-4D2C-97B3-D8EB0584162D}" destId="{68AC6FDE-25BC-4BDD-AE51-34B573D4187D}" srcOrd="0" destOrd="0" presId="urn:microsoft.com/office/officeart/2005/8/layout/vList5"/>
    <dgm:cxn modelId="{DB005618-B45F-48DA-A278-40874EEB8D51}" type="presOf" srcId="{8FF9EBB4-139A-4C8B-9E02-F5EBC7E44A4A}" destId="{D90203D4-41CA-415A-94A0-0606FEE1E427}" srcOrd="0" destOrd="0" presId="urn:microsoft.com/office/officeart/2005/8/layout/vList5"/>
    <dgm:cxn modelId="{3659E421-64B3-4C34-9792-E2F351EC6D5A}" type="presOf" srcId="{9E6A5F99-79B4-4FF7-9EB4-73D8773E89D2}" destId="{C9D896F1-8163-439E-B920-64FBB56EBAE1}" srcOrd="0" destOrd="0" presId="urn:microsoft.com/office/officeart/2005/8/layout/vList5"/>
    <dgm:cxn modelId="{0ED6C45F-8CA6-46D9-9C2B-61F4F370B665}" srcId="{CCCC0CE7-2CCB-4D2C-97B3-D8EB0584162D}" destId="{9E6A5F99-79B4-4FF7-9EB4-73D8773E89D2}" srcOrd="1" destOrd="0" parTransId="{8083A824-67C8-40DE-9A70-422768AA7784}" sibTransId="{8C268B60-9614-413E-990A-E38FB5E370AA}"/>
    <dgm:cxn modelId="{4BBAA08C-E768-4E2E-AE51-A7F9D9FBBCC8}" srcId="{CCCC0CE7-2CCB-4D2C-97B3-D8EB0584162D}" destId="{8FF9EBB4-139A-4C8B-9E02-F5EBC7E44A4A}" srcOrd="2" destOrd="0" parTransId="{B155D925-F966-4812-8B96-CCFA7E32629B}" sibTransId="{73499545-9459-48D1-B840-C379D5D7B6E0}"/>
    <dgm:cxn modelId="{FA287190-D45F-49DC-AEBC-E8F9A47E9014}" type="presOf" srcId="{B700C7ED-FA88-45AB-B7D1-F6C150C3FFC8}" destId="{9A018029-4453-4E65-9E8E-218C45887746}" srcOrd="0" destOrd="0" presId="urn:microsoft.com/office/officeart/2005/8/layout/vList5"/>
    <dgm:cxn modelId="{A1E1CBEB-FE11-485C-AA77-A808A1414CF2}" type="presOf" srcId="{C110361A-D016-4D13-9B70-88F8411F4D54}" destId="{9F96FA0E-F18C-4B99-9A01-22460EFED7A1}" srcOrd="0" destOrd="0" presId="urn:microsoft.com/office/officeart/2005/8/layout/vList5"/>
    <dgm:cxn modelId="{6BD7F186-0C0E-416C-9FF1-72EDC03D0F3E}" type="presParOf" srcId="{68AC6FDE-25BC-4BDD-AE51-34B573D4187D}" destId="{7D188562-2B54-46E8-8BEF-4A69049021E9}" srcOrd="0" destOrd="0" presId="urn:microsoft.com/office/officeart/2005/8/layout/vList5"/>
    <dgm:cxn modelId="{9EDB1405-48D8-4479-9EEE-1EBEF24E7035}" type="presParOf" srcId="{7D188562-2B54-46E8-8BEF-4A69049021E9}" destId="{9F96FA0E-F18C-4B99-9A01-22460EFED7A1}" srcOrd="0" destOrd="0" presId="urn:microsoft.com/office/officeart/2005/8/layout/vList5"/>
    <dgm:cxn modelId="{9AEFB29B-EFC9-47FB-814C-EEB827DBD019}" type="presParOf" srcId="{68AC6FDE-25BC-4BDD-AE51-34B573D4187D}" destId="{237DBC3B-F602-4BF8-8B59-AE7479459DDF}" srcOrd="1" destOrd="0" presId="urn:microsoft.com/office/officeart/2005/8/layout/vList5"/>
    <dgm:cxn modelId="{4E4C5B69-C5E0-494F-959C-1098974B9C9C}" type="presParOf" srcId="{68AC6FDE-25BC-4BDD-AE51-34B573D4187D}" destId="{AED44E80-132B-4BCF-BEAD-C95371A8CFFC}" srcOrd="2" destOrd="0" presId="urn:microsoft.com/office/officeart/2005/8/layout/vList5"/>
    <dgm:cxn modelId="{88B1189B-689A-43B2-9D69-DDAC5609A960}" type="presParOf" srcId="{AED44E80-132B-4BCF-BEAD-C95371A8CFFC}" destId="{C9D896F1-8163-439E-B920-64FBB56EBAE1}" srcOrd="0" destOrd="0" presId="urn:microsoft.com/office/officeart/2005/8/layout/vList5"/>
    <dgm:cxn modelId="{9F939FDF-325A-493D-8186-945D3EF23AF2}" type="presParOf" srcId="{68AC6FDE-25BC-4BDD-AE51-34B573D4187D}" destId="{F4E7D81D-9874-49F9-A836-E464663D1709}" srcOrd="3" destOrd="0" presId="urn:microsoft.com/office/officeart/2005/8/layout/vList5"/>
    <dgm:cxn modelId="{C4F33682-8052-4980-B934-1D1BADF11708}" type="presParOf" srcId="{68AC6FDE-25BC-4BDD-AE51-34B573D4187D}" destId="{1DF9FB57-4768-4DEF-98F0-9A31E075BCAF}" srcOrd="4" destOrd="0" presId="urn:microsoft.com/office/officeart/2005/8/layout/vList5"/>
    <dgm:cxn modelId="{BA9ECE2D-32B7-4966-967E-16515ABD77D6}" type="presParOf" srcId="{1DF9FB57-4768-4DEF-98F0-9A31E075BCAF}" destId="{D90203D4-41CA-415A-94A0-0606FEE1E427}" srcOrd="0" destOrd="0" presId="urn:microsoft.com/office/officeart/2005/8/layout/vList5"/>
    <dgm:cxn modelId="{1419EE18-B5FD-4932-903B-567C44CC91DC}" type="presParOf" srcId="{68AC6FDE-25BC-4BDD-AE51-34B573D4187D}" destId="{1167EE4C-3EDA-4BB7-89A1-D27B2599D6DF}" srcOrd="5" destOrd="0" presId="urn:microsoft.com/office/officeart/2005/8/layout/vList5"/>
    <dgm:cxn modelId="{2A6CF6EB-946B-45E0-BF65-74B2FF237DE2}" type="presParOf" srcId="{68AC6FDE-25BC-4BDD-AE51-34B573D4187D}" destId="{0FDFBF60-7294-4962-A1A5-A5A193EB1C0D}" srcOrd="6" destOrd="0" presId="urn:microsoft.com/office/officeart/2005/8/layout/vList5"/>
    <dgm:cxn modelId="{6E97C6CC-945A-4179-8DE1-4E1BEE3EB325}" type="presParOf" srcId="{0FDFBF60-7294-4962-A1A5-A5A193EB1C0D}" destId="{9A018029-4453-4E65-9E8E-218C45887746}"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A5272B-7856-413C-9BF8-DD20800E1E15}"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s-ES"/>
        </a:p>
      </dgm:t>
    </dgm:pt>
    <dgm:pt modelId="{3E06B252-77F9-446C-8A80-678B54518ACD}">
      <dgm:prSet phldrT="[Texto]" custT="1"/>
      <dgm:spPr/>
      <dgm:t>
        <a:bodyPr/>
        <a:lstStyle/>
        <a:p>
          <a:r>
            <a:rPr lang="es-ES" sz="1800" dirty="0"/>
            <a:t>Artes Visuales</a:t>
          </a:r>
        </a:p>
      </dgm:t>
    </dgm:pt>
    <dgm:pt modelId="{7838BC2A-BAFA-42BF-BEED-A9C1588FF676}" type="parTrans" cxnId="{644F2FA5-23B1-4E6A-88B7-A15AB0F6F589}">
      <dgm:prSet/>
      <dgm:spPr/>
      <dgm:t>
        <a:bodyPr/>
        <a:lstStyle/>
        <a:p>
          <a:endParaRPr lang="es-ES"/>
        </a:p>
      </dgm:t>
    </dgm:pt>
    <dgm:pt modelId="{6C9CC295-B359-4F54-9F0C-5556FF1C642F}" type="sibTrans" cxnId="{644F2FA5-23B1-4E6A-88B7-A15AB0F6F589}">
      <dgm:prSet/>
      <dgm:spPr/>
      <dgm:t>
        <a:bodyPr/>
        <a:lstStyle/>
        <a:p>
          <a:endParaRPr lang="es-ES"/>
        </a:p>
      </dgm:t>
    </dgm:pt>
    <dgm:pt modelId="{F36500FE-2D16-4033-9755-C5016F938E12}">
      <dgm:prSet phldrT="[Texto]" custT="1"/>
      <dgm:spPr>
        <a:ln>
          <a:solidFill>
            <a:schemeClr val="accent1">
              <a:alpha val="90000"/>
            </a:schemeClr>
          </a:solidFill>
        </a:ln>
      </dgm:spPr>
      <dgm:t>
        <a:bodyPr/>
        <a:lstStyle/>
        <a:p>
          <a:r>
            <a:rPr lang="es-ES" sz="1100" dirty="0"/>
            <a:t>Expresión, creatividad y apreciación estética </a:t>
          </a:r>
        </a:p>
      </dgm:t>
    </dgm:pt>
    <dgm:pt modelId="{09AD129F-86E4-424C-A85A-E879BF34EC6D}" type="parTrans" cxnId="{FD326328-2486-4C13-B9CA-7883E272ECAA}">
      <dgm:prSet/>
      <dgm:spPr/>
      <dgm:t>
        <a:bodyPr/>
        <a:lstStyle/>
        <a:p>
          <a:endParaRPr lang="es-ES"/>
        </a:p>
      </dgm:t>
    </dgm:pt>
    <dgm:pt modelId="{54594968-8E65-43DC-BBB5-AE8036C31CA2}" type="sibTrans" cxnId="{FD326328-2486-4C13-B9CA-7883E272ECAA}">
      <dgm:prSet/>
      <dgm:spPr/>
      <dgm:t>
        <a:bodyPr/>
        <a:lstStyle/>
        <a:p>
          <a:endParaRPr lang="es-ES"/>
        </a:p>
      </dgm:t>
    </dgm:pt>
    <dgm:pt modelId="{D5B15961-B7AF-403B-BD30-B3E8B9FE4C81}">
      <dgm:prSet phldrT="[Texto]" custT="1"/>
      <dgm:spPr/>
      <dgm:t>
        <a:bodyPr/>
        <a:lstStyle/>
        <a:p>
          <a:r>
            <a:rPr lang="es-ES" sz="1800" dirty="0"/>
            <a:t>Música</a:t>
          </a:r>
        </a:p>
      </dgm:t>
    </dgm:pt>
    <dgm:pt modelId="{F2D77880-00CF-4926-A5D7-4C14EE361180}" type="parTrans" cxnId="{712EAC64-61AB-41C7-B733-A79B2E6934F8}">
      <dgm:prSet/>
      <dgm:spPr/>
      <dgm:t>
        <a:bodyPr/>
        <a:lstStyle/>
        <a:p>
          <a:endParaRPr lang="es-ES"/>
        </a:p>
      </dgm:t>
    </dgm:pt>
    <dgm:pt modelId="{D5314A9E-A217-42C3-9C48-78CA27D77071}" type="sibTrans" cxnId="{712EAC64-61AB-41C7-B733-A79B2E6934F8}">
      <dgm:prSet/>
      <dgm:spPr/>
      <dgm:t>
        <a:bodyPr/>
        <a:lstStyle/>
        <a:p>
          <a:endParaRPr lang="es-ES"/>
        </a:p>
      </dgm:t>
    </dgm:pt>
    <dgm:pt modelId="{3260A5AF-6CF5-4EF4-A5D4-EDDCC41AA681}">
      <dgm:prSet phldrT="[Texto]" custT="1"/>
      <dgm:spPr>
        <a:ln>
          <a:solidFill>
            <a:schemeClr val="accent1">
              <a:alpha val="90000"/>
            </a:schemeClr>
          </a:solidFill>
        </a:ln>
      </dgm:spPr>
      <dgm:t>
        <a:bodyPr/>
        <a:lstStyle/>
        <a:p>
          <a:r>
            <a:rPr lang="es-ES" sz="1100" dirty="0"/>
            <a:t>Creatividad,  expresión y apreciación</a:t>
          </a:r>
        </a:p>
      </dgm:t>
    </dgm:pt>
    <dgm:pt modelId="{ABE9A004-EC53-4540-8F7E-7AEF9C91D83B}" type="parTrans" cxnId="{22E3EA9D-4C38-4FF9-AD47-BD70CBB1A535}">
      <dgm:prSet/>
      <dgm:spPr/>
      <dgm:t>
        <a:bodyPr/>
        <a:lstStyle/>
        <a:p>
          <a:endParaRPr lang="es-ES"/>
        </a:p>
      </dgm:t>
    </dgm:pt>
    <dgm:pt modelId="{B733FF97-8FDC-459B-9587-D35D0BC3398A}" type="sibTrans" cxnId="{22E3EA9D-4C38-4FF9-AD47-BD70CBB1A535}">
      <dgm:prSet/>
      <dgm:spPr/>
      <dgm:t>
        <a:bodyPr/>
        <a:lstStyle/>
        <a:p>
          <a:endParaRPr lang="es-ES"/>
        </a:p>
      </dgm:t>
    </dgm:pt>
    <dgm:pt modelId="{AB00E1DD-7C32-40A2-BD65-07E7C6D0AA5F}">
      <dgm:prSet phldrT="[Texto]" custT="1"/>
      <dgm:spPr/>
      <dgm:t>
        <a:bodyPr/>
        <a:lstStyle/>
        <a:p>
          <a:r>
            <a:rPr lang="es-ES" sz="1800" dirty="0"/>
            <a:t>Educación Física y Salud</a:t>
          </a:r>
        </a:p>
      </dgm:t>
    </dgm:pt>
    <dgm:pt modelId="{0F24266C-DC05-4B6D-83A0-F8A9551433BA}" type="parTrans" cxnId="{8E8C3B4A-A618-4BCE-9829-00621A861C35}">
      <dgm:prSet/>
      <dgm:spPr/>
      <dgm:t>
        <a:bodyPr/>
        <a:lstStyle/>
        <a:p>
          <a:endParaRPr lang="es-ES"/>
        </a:p>
      </dgm:t>
    </dgm:pt>
    <dgm:pt modelId="{18B9B1A2-201E-4408-AECC-ED8ED8861A5F}" type="sibTrans" cxnId="{8E8C3B4A-A618-4BCE-9829-00621A861C35}">
      <dgm:prSet/>
      <dgm:spPr/>
      <dgm:t>
        <a:bodyPr/>
        <a:lstStyle/>
        <a:p>
          <a:endParaRPr lang="es-ES"/>
        </a:p>
      </dgm:t>
    </dgm:pt>
    <dgm:pt modelId="{3EDC8A85-0817-4409-8960-84BB845CA061}">
      <dgm:prSet custT="1"/>
      <dgm:spPr>
        <a:ln>
          <a:solidFill>
            <a:schemeClr val="accent1">
              <a:alpha val="90000"/>
            </a:schemeClr>
          </a:solidFill>
        </a:ln>
      </dgm:spPr>
      <dgm:t>
        <a:bodyPr/>
        <a:lstStyle/>
        <a:p>
          <a:r>
            <a:rPr lang="es-ES" sz="1100" dirty="0"/>
            <a:t>Habilidades motrices básicas para su desarrollo</a:t>
          </a:r>
        </a:p>
      </dgm:t>
    </dgm:pt>
    <dgm:pt modelId="{768B936B-ACA1-4311-B9F5-6EF7F2F75A2D}" type="parTrans" cxnId="{81A55715-9A87-46C5-99CE-1D28BBDCC08A}">
      <dgm:prSet/>
      <dgm:spPr/>
      <dgm:t>
        <a:bodyPr/>
        <a:lstStyle/>
        <a:p>
          <a:endParaRPr lang="es-ES"/>
        </a:p>
      </dgm:t>
    </dgm:pt>
    <dgm:pt modelId="{006AAEF3-854D-4D43-8A28-C19F1A4AC2B6}" type="sibTrans" cxnId="{81A55715-9A87-46C5-99CE-1D28BBDCC08A}">
      <dgm:prSet/>
      <dgm:spPr/>
      <dgm:t>
        <a:bodyPr/>
        <a:lstStyle/>
        <a:p>
          <a:endParaRPr lang="es-ES"/>
        </a:p>
      </dgm:t>
    </dgm:pt>
    <dgm:pt modelId="{D6F0B4AC-7DE1-4765-ADAE-83D469723F80}">
      <dgm:prSet custT="1"/>
      <dgm:spPr/>
      <dgm:t>
        <a:bodyPr/>
        <a:lstStyle/>
        <a:p>
          <a:r>
            <a:rPr lang="es-ES" sz="1800" dirty="0"/>
            <a:t>Tecnología</a:t>
          </a:r>
        </a:p>
      </dgm:t>
    </dgm:pt>
    <dgm:pt modelId="{B8E8F079-D426-4801-B7CA-644ED7686CB3}" type="parTrans" cxnId="{8FC4B7B2-0F31-4774-B12B-57BB5C0D110D}">
      <dgm:prSet/>
      <dgm:spPr/>
      <dgm:t>
        <a:bodyPr/>
        <a:lstStyle/>
        <a:p>
          <a:endParaRPr lang="es-ES"/>
        </a:p>
      </dgm:t>
    </dgm:pt>
    <dgm:pt modelId="{09F7BBB9-91C3-40B8-9649-BD0F573BDA46}" type="sibTrans" cxnId="{8FC4B7B2-0F31-4774-B12B-57BB5C0D110D}">
      <dgm:prSet/>
      <dgm:spPr/>
      <dgm:t>
        <a:bodyPr/>
        <a:lstStyle/>
        <a:p>
          <a:endParaRPr lang="es-ES"/>
        </a:p>
      </dgm:t>
    </dgm:pt>
    <dgm:pt modelId="{09536541-25C4-4645-90F4-7E6B4900187F}">
      <dgm:prSet custT="1"/>
      <dgm:spPr>
        <a:ln>
          <a:solidFill>
            <a:schemeClr val="accent1">
              <a:alpha val="90000"/>
            </a:schemeClr>
          </a:solidFill>
        </a:ln>
      </dgm:spPr>
      <dgm:t>
        <a:bodyPr/>
        <a:lstStyle/>
        <a:p>
          <a:r>
            <a:rPr lang="es-ES" sz="1100" dirty="0"/>
            <a:t>Habilidades para enfrentar desafíos, resolver problemas y aprovechar oportunidades</a:t>
          </a:r>
        </a:p>
      </dgm:t>
    </dgm:pt>
    <dgm:pt modelId="{B757C6B9-5F13-4740-AD26-9AFCD43C82EC}" type="parTrans" cxnId="{4E125B77-C486-463C-A569-2D327C7CF774}">
      <dgm:prSet/>
      <dgm:spPr/>
      <dgm:t>
        <a:bodyPr/>
        <a:lstStyle/>
        <a:p>
          <a:endParaRPr lang="es-ES"/>
        </a:p>
      </dgm:t>
    </dgm:pt>
    <dgm:pt modelId="{88838482-CD80-417B-B1F9-2FA4C7860017}" type="sibTrans" cxnId="{4E125B77-C486-463C-A569-2D327C7CF774}">
      <dgm:prSet/>
      <dgm:spPr/>
      <dgm:t>
        <a:bodyPr/>
        <a:lstStyle/>
        <a:p>
          <a:endParaRPr lang="es-ES"/>
        </a:p>
      </dgm:t>
    </dgm:pt>
    <dgm:pt modelId="{B316DDF4-5A44-4180-92D6-59FB5E2ACF8D}">
      <dgm:prSet custT="1"/>
      <dgm:spPr>
        <a:ln>
          <a:solidFill>
            <a:schemeClr val="accent1">
              <a:alpha val="90000"/>
            </a:schemeClr>
          </a:solidFill>
        </a:ln>
      </dgm:spPr>
      <dgm:t>
        <a:bodyPr/>
        <a:lstStyle/>
        <a:p>
          <a:r>
            <a:rPr lang="es-ES" sz="1100" dirty="0"/>
            <a:t>Potencialidades en las dimensiones personal, afectiva y social</a:t>
          </a:r>
        </a:p>
      </dgm:t>
    </dgm:pt>
    <dgm:pt modelId="{35AF2955-ED9C-4BAA-9856-EC4DAB637BD9}" type="parTrans" cxnId="{6E5AE33B-7537-4F10-988D-6A4E9D60E66B}">
      <dgm:prSet/>
      <dgm:spPr/>
      <dgm:t>
        <a:bodyPr/>
        <a:lstStyle/>
        <a:p>
          <a:endParaRPr lang="es-ES"/>
        </a:p>
      </dgm:t>
    </dgm:pt>
    <dgm:pt modelId="{7BF4D992-719B-4711-B37F-1DAD54733240}" type="sibTrans" cxnId="{6E5AE33B-7537-4F10-988D-6A4E9D60E66B}">
      <dgm:prSet/>
      <dgm:spPr/>
      <dgm:t>
        <a:bodyPr/>
        <a:lstStyle/>
        <a:p>
          <a:endParaRPr lang="es-ES"/>
        </a:p>
      </dgm:t>
    </dgm:pt>
    <dgm:pt modelId="{9D9DB07F-444A-4F25-9804-9C34EA8EF060}">
      <dgm:prSet custT="1"/>
      <dgm:spPr/>
      <dgm:t>
        <a:bodyPr/>
        <a:lstStyle/>
        <a:p>
          <a:r>
            <a:rPr lang="es-ES" sz="1800" dirty="0"/>
            <a:t>Orientación</a:t>
          </a:r>
        </a:p>
      </dgm:t>
    </dgm:pt>
    <dgm:pt modelId="{D44B0C1A-9C5E-41B5-A71A-499F0FCFA8FE}" type="sibTrans" cxnId="{38D75BD0-F2BB-4CD8-855E-04B1590D76F1}">
      <dgm:prSet/>
      <dgm:spPr/>
      <dgm:t>
        <a:bodyPr/>
        <a:lstStyle/>
        <a:p>
          <a:endParaRPr lang="es-ES"/>
        </a:p>
      </dgm:t>
    </dgm:pt>
    <dgm:pt modelId="{A56CFB7D-9928-499E-802F-B91F8689B084}" type="parTrans" cxnId="{38D75BD0-F2BB-4CD8-855E-04B1590D76F1}">
      <dgm:prSet/>
      <dgm:spPr/>
      <dgm:t>
        <a:bodyPr/>
        <a:lstStyle/>
        <a:p>
          <a:endParaRPr lang="es-ES"/>
        </a:p>
      </dgm:t>
    </dgm:pt>
    <dgm:pt modelId="{D8D80857-2820-4A4E-8B55-ECD92D16A451}">
      <dgm:prSet custT="1"/>
      <dgm:spPr>
        <a:ln>
          <a:solidFill>
            <a:schemeClr val="accent1">
              <a:alpha val="90000"/>
            </a:schemeClr>
          </a:solidFill>
        </a:ln>
      </dgm:spPr>
      <dgm:t>
        <a:bodyPr/>
        <a:lstStyle/>
        <a:p>
          <a:r>
            <a:rPr lang="es-ES" sz="1100" dirty="0"/>
            <a:t>Hábitos de vida activa y saludable</a:t>
          </a:r>
        </a:p>
      </dgm:t>
    </dgm:pt>
    <dgm:pt modelId="{894B10E4-75E8-4928-A79C-548C9AEC151B}" type="parTrans" cxnId="{A60C6A12-6906-4BCE-BF19-31B39FC1D94B}">
      <dgm:prSet/>
      <dgm:spPr/>
      <dgm:t>
        <a:bodyPr/>
        <a:lstStyle/>
        <a:p>
          <a:endParaRPr lang="es-ES"/>
        </a:p>
      </dgm:t>
    </dgm:pt>
    <dgm:pt modelId="{4F1CDF7B-C415-4E98-9C76-C15CA20DC1B2}" type="sibTrans" cxnId="{A60C6A12-6906-4BCE-BF19-31B39FC1D94B}">
      <dgm:prSet/>
      <dgm:spPr/>
      <dgm:t>
        <a:bodyPr/>
        <a:lstStyle/>
        <a:p>
          <a:endParaRPr lang="es-ES"/>
        </a:p>
      </dgm:t>
    </dgm:pt>
    <dgm:pt modelId="{07E2E81C-AC4B-44C1-BD54-C4EC76C7F09D}">
      <dgm:prSet custT="1"/>
      <dgm:spPr>
        <a:ln>
          <a:solidFill>
            <a:schemeClr val="accent1">
              <a:alpha val="90000"/>
            </a:schemeClr>
          </a:solidFill>
        </a:ln>
      </dgm:spPr>
      <dgm:t>
        <a:bodyPr/>
        <a:lstStyle/>
        <a:p>
          <a:endParaRPr lang="es-ES" sz="1200" dirty="0"/>
        </a:p>
      </dgm:t>
    </dgm:pt>
    <dgm:pt modelId="{A1E053F2-D590-4E37-996E-1CF278C4BA6B}" type="parTrans" cxnId="{C8590FD5-A975-4412-9673-25411F1F64B3}">
      <dgm:prSet/>
      <dgm:spPr/>
      <dgm:t>
        <a:bodyPr/>
        <a:lstStyle/>
        <a:p>
          <a:endParaRPr lang="es-ES"/>
        </a:p>
      </dgm:t>
    </dgm:pt>
    <dgm:pt modelId="{75F67044-15E0-4AE2-B17E-D9C1D4B42E00}" type="sibTrans" cxnId="{C8590FD5-A975-4412-9673-25411F1F64B3}">
      <dgm:prSet/>
      <dgm:spPr/>
      <dgm:t>
        <a:bodyPr/>
        <a:lstStyle/>
        <a:p>
          <a:endParaRPr lang="es-ES"/>
        </a:p>
      </dgm:t>
    </dgm:pt>
    <dgm:pt modelId="{D60696EA-4200-4F4F-8756-488C508783B0}">
      <dgm:prSet phldrT="[Texto]" custT="1"/>
      <dgm:spPr>
        <a:ln>
          <a:solidFill>
            <a:schemeClr val="accent1">
              <a:alpha val="90000"/>
            </a:schemeClr>
          </a:solidFill>
        </a:ln>
      </dgm:spPr>
      <dgm:t>
        <a:bodyPr/>
        <a:lstStyle/>
        <a:p>
          <a:endParaRPr lang="es-ES" sz="1100" dirty="0"/>
        </a:p>
      </dgm:t>
    </dgm:pt>
    <dgm:pt modelId="{166EC19A-0BE6-430B-B709-7B20171C5124}" type="parTrans" cxnId="{64D26475-8630-4395-A14C-2C648B30E68D}">
      <dgm:prSet/>
      <dgm:spPr/>
      <dgm:t>
        <a:bodyPr/>
        <a:lstStyle/>
        <a:p>
          <a:endParaRPr lang="es-ES"/>
        </a:p>
      </dgm:t>
    </dgm:pt>
    <dgm:pt modelId="{AAF032EF-A252-4424-A0AD-31BF6A5C8949}" type="sibTrans" cxnId="{64D26475-8630-4395-A14C-2C648B30E68D}">
      <dgm:prSet/>
      <dgm:spPr/>
      <dgm:t>
        <a:bodyPr/>
        <a:lstStyle/>
        <a:p>
          <a:endParaRPr lang="es-ES"/>
        </a:p>
      </dgm:t>
    </dgm:pt>
    <dgm:pt modelId="{3F485AB8-8DF0-4CA9-B201-D8ABA659EBF0}">
      <dgm:prSet phldrT="[Texto]" custT="1"/>
      <dgm:spPr>
        <a:ln>
          <a:solidFill>
            <a:schemeClr val="accent1">
              <a:alpha val="90000"/>
            </a:schemeClr>
          </a:solidFill>
        </a:ln>
      </dgm:spPr>
      <dgm:t>
        <a:bodyPr/>
        <a:lstStyle/>
        <a:p>
          <a:r>
            <a:rPr lang="es-MX" sz="1100" dirty="0"/>
            <a:t>Habilidades musicales: escuchar, apreciar, experimentar, tocar, cantar, improvisar y crear.</a:t>
          </a:r>
          <a:endParaRPr lang="es-ES" sz="1100" dirty="0"/>
        </a:p>
      </dgm:t>
    </dgm:pt>
    <dgm:pt modelId="{D6D5A1C1-57E8-4F8C-BD62-7967EEA441D9}" type="parTrans" cxnId="{7AD685FC-AB98-4A50-8706-DDE61BA8ED01}">
      <dgm:prSet/>
      <dgm:spPr/>
      <dgm:t>
        <a:bodyPr/>
        <a:lstStyle/>
        <a:p>
          <a:endParaRPr lang="es-ES"/>
        </a:p>
      </dgm:t>
    </dgm:pt>
    <dgm:pt modelId="{1D83604E-388C-4525-BE3A-96454A343D13}" type="sibTrans" cxnId="{7AD685FC-AB98-4A50-8706-DDE61BA8ED01}">
      <dgm:prSet/>
      <dgm:spPr/>
      <dgm:t>
        <a:bodyPr/>
        <a:lstStyle/>
        <a:p>
          <a:endParaRPr lang="es-ES"/>
        </a:p>
      </dgm:t>
    </dgm:pt>
    <dgm:pt modelId="{CAD7577B-BDFD-4A54-ABA8-16A7435B4C44}">
      <dgm:prSet custT="1"/>
      <dgm:spPr>
        <a:ln>
          <a:solidFill>
            <a:schemeClr val="accent1">
              <a:alpha val="90000"/>
            </a:schemeClr>
          </a:solidFill>
        </a:ln>
      </dgm:spPr>
      <dgm:t>
        <a:bodyPr/>
        <a:lstStyle/>
        <a:p>
          <a:r>
            <a:rPr lang="es-ES" sz="1100" dirty="0"/>
            <a:t>TIC como eje de aprendizaje</a:t>
          </a:r>
        </a:p>
      </dgm:t>
    </dgm:pt>
    <dgm:pt modelId="{8DE12AA1-D90A-4802-911B-90E026A60DED}" type="parTrans" cxnId="{65646979-C823-4734-9F97-C21FFB1BEFDD}">
      <dgm:prSet/>
      <dgm:spPr/>
      <dgm:t>
        <a:bodyPr/>
        <a:lstStyle/>
        <a:p>
          <a:endParaRPr lang="es-ES"/>
        </a:p>
      </dgm:t>
    </dgm:pt>
    <dgm:pt modelId="{DA12750B-9F2D-4220-A08B-8B1BD3A14BA5}" type="sibTrans" cxnId="{65646979-C823-4734-9F97-C21FFB1BEFDD}">
      <dgm:prSet/>
      <dgm:spPr/>
      <dgm:t>
        <a:bodyPr/>
        <a:lstStyle/>
        <a:p>
          <a:endParaRPr lang="es-ES"/>
        </a:p>
      </dgm:t>
    </dgm:pt>
    <dgm:pt modelId="{4F1B9802-0084-4235-A77A-F9E60B86BB3D}">
      <dgm:prSet custT="1"/>
      <dgm:spPr>
        <a:ln>
          <a:solidFill>
            <a:schemeClr val="accent1">
              <a:alpha val="90000"/>
            </a:schemeClr>
          </a:solidFill>
        </a:ln>
      </dgm:spPr>
      <dgm:t>
        <a:bodyPr/>
        <a:lstStyle/>
        <a:p>
          <a:r>
            <a:rPr lang="es-ES" sz="1100" dirty="0"/>
            <a:t>Juicio crítico en torno a las manifestaciones artísticas visuales, al trabajo de arte personal y al de los pares</a:t>
          </a:r>
        </a:p>
      </dgm:t>
    </dgm:pt>
    <dgm:pt modelId="{DBA5768B-202A-4C66-86A4-747123B05868}" type="parTrans" cxnId="{00268B96-4397-4FC1-B42C-520FCFA9EF87}">
      <dgm:prSet/>
      <dgm:spPr/>
      <dgm:t>
        <a:bodyPr/>
        <a:lstStyle/>
        <a:p>
          <a:endParaRPr lang="es-ES"/>
        </a:p>
      </dgm:t>
    </dgm:pt>
    <dgm:pt modelId="{ABEFC8F8-EC2E-4C90-AA14-44DF38C700FC}" type="sibTrans" cxnId="{00268B96-4397-4FC1-B42C-520FCFA9EF87}">
      <dgm:prSet/>
      <dgm:spPr/>
      <dgm:t>
        <a:bodyPr/>
        <a:lstStyle/>
        <a:p>
          <a:endParaRPr lang="es-ES"/>
        </a:p>
      </dgm:t>
    </dgm:pt>
    <dgm:pt modelId="{B3904654-132B-4D1A-AB98-E4148757BB6C}">
      <dgm:prSet phldrT="[Texto]" custT="1"/>
      <dgm:spPr>
        <a:ln>
          <a:solidFill>
            <a:schemeClr val="accent1">
              <a:alpha val="90000"/>
            </a:schemeClr>
          </a:solidFill>
        </a:ln>
      </dgm:spPr>
      <dgm:t>
        <a:bodyPr/>
        <a:lstStyle/>
        <a:p>
          <a:endParaRPr lang="es-ES" sz="1100" dirty="0"/>
        </a:p>
      </dgm:t>
    </dgm:pt>
    <dgm:pt modelId="{59F30241-00B4-48B1-B428-6B572156F864}" type="parTrans" cxnId="{425728CB-1B0A-4060-9BD5-EF788B90DD38}">
      <dgm:prSet/>
      <dgm:spPr/>
      <dgm:t>
        <a:bodyPr/>
        <a:lstStyle/>
        <a:p>
          <a:endParaRPr lang="es-ES"/>
        </a:p>
      </dgm:t>
    </dgm:pt>
    <dgm:pt modelId="{D4DB98DE-BC83-4357-9EE0-749A39207404}" type="sibTrans" cxnId="{425728CB-1B0A-4060-9BD5-EF788B90DD38}">
      <dgm:prSet/>
      <dgm:spPr/>
      <dgm:t>
        <a:bodyPr/>
        <a:lstStyle/>
        <a:p>
          <a:endParaRPr lang="es-ES"/>
        </a:p>
      </dgm:t>
    </dgm:pt>
    <dgm:pt modelId="{F1FF6CCA-1EDE-4F4C-AC77-310F106B207D}">
      <dgm:prSet custT="1"/>
      <dgm:spPr>
        <a:ln>
          <a:solidFill>
            <a:schemeClr val="accent1">
              <a:alpha val="90000"/>
            </a:schemeClr>
          </a:solidFill>
        </a:ln>
      </dgm:spPr>
      <dgm:t>
        <a:bodyPr/>
        <a:lstStyle/>
        <a:p>
          <a:r>
            <a:rPr lang="es-ES" sz="1100" dirty="0"/>
            <a:t>Habilidades de liderazgo, seguridad y juego limpio</a:t>
          </a:r>
        </a:p>
      </dgm:t>
    </dgm:pt>
    <dgm:pt modelId="{6465FA97-720A-43CD-94AB-434B8099A840}" type="parTrans" cxnId="{C87B8535-24AD-43E2-8494-05B24FC0821F}">
      <dgm:prSet/>
      <dgm:spPr/>
      <dgm:t>
        <a:bodyPr/>
        <a:lstStyle/>
        <a:p>
          <a:endParaRPr lang="es-ES"/>
        </a:p>
      </dgm:t>
    </dgm:pt>
    <dgm:pt modelId="{514C66EB-C028-4D38-BD69-5B3966324EA4}" type="sibTrans" cxnId="{C87B8535-24AD-43E2-8494-05B24FC0821F}">
      <dgm:prSet/>
      <dgm:spPr/>
      <dgm:t>
        <a:bodyPr/>
        <a:lstStyle/>
        <a:p>
          <a:endParaRPr lang="es-ES"/>
        </a:p>
      </dgm:t>
    </dgm:pt>
    <dgm:pt modelId="{43EE2396-06EC-4445-93A8-6F1F703DE26D}">
      <dgm:prSet custT="1"/>
      <dgm:spPr>
        <a:ln>
          <a:solidFill>
            <a:schemeClr val="accent1">
              <a:alpha val="90000"/>
            </a:schemeClr>
          </a:solidFill>
        </a:ln>
      </dgm:spPr>
      <dgm:t>
        <a:bodyPr/>
        <a:lstStyle/>
        <a:p>
          <a:r>
            <a:rPr lang="es-ES" sz="1100" dirty="0"/>
            <a:t>Capacidad de relacionarse de manera constructiva y colaborativa.</a:t>
          </a:r>
        </a:p>
      </dgm:t>
    </dgm:pt>
    <dgm:pt modelId="{5BABC58D-DC38-41C1-957F-F8EE5187D196}" type="parTrans" cxnId="{9423DFF3-21A5-430A-B363-9A231E552A03}">
      <dgm:prSet/>
      <dgm:spPr/>
      <dgm:t>
        <a:bodyPr/>
        <a:lstStyle/>
        <a:p>
          <a:endParaRPr lang="es-ES"/>
        </a:p>
      </dgm:t>
    </dgm:pt>
    <dgm:pt modelId="{356EE2DD-2EBC-43CC-9594-346B8FB73A31}" type="sibTrans" cxnId="{9423DFF3-21A5-430A-B363-9A231E552A03}">
      <dgm:prSet/>
      <dgm:spPr/>
      <dgm:t>
        <a:bodyPr/>
        <a:lstStyle/>
        <a:p>
          <a:endParaRPr lang="es-ES"/>
        </a:p>
      </dgm:t>
    </dgm:pt>
    <dgm:pt modelId="{E2BED7F6-5144-413E-A45D-6B0709722656}" type="pres">
      <dgm:prSet presAssocID="{CFA5272B-7856-413C-9BF8-DD20800E1E15}" presName="Name0" presStyleCnt="0">
        <dgm:presLayoutVars>
          <dgm:dir val="rev"/>
          <dgm:animLvl val="lvl"/>
          <dgm:resizeHandles/>
        </dgm:presLayoutVars>
      </dgm:prSet>
      <dgm:spPr/>
    </dgm:pt>
    <dgm:pt modelId="{76F8CEB9-D94E-4D2F-A587-9B9BD690D8C7}" type="pres">
      <dgm:prSet presAssocID="{3E06B252-77F9-446C-8A80-678B54518ACD}" presName="linNode" presStyleCnt="0"/>
      <dgm:spPr/>
    </dgm:pt>
    <dgm:pt modelId="{B413F9A5-3DCD-4390-A04C-407D5515DD96}" type="pres">
      <dgm:prSet presAssocID="{3E06B252-77F9-446C-8A80-678B54518ACD}" presName="parentShp" presStyleLbl="node1" presStyleIdx="0" presStyleCnt="5">
        <dgm:presLayoutVars>
          <dgm:bulletEnabled val="1"/>
        </dgm:presLayoutVars>
      </dgm:prSet>
      <dgm:spPr/>
    </dgm:pt>
    <dgm:pt modelId="{0B57A183-343E-463A-A4F6-39497D9FC77E}" type="pres">
      <dgm:prSet presAssocID="{3E06B252-77F9-446C-8A80-678B54518ACD}" presName="childShp" presStyleLbl="bgAccFollowNode1" presStyleIdx="0" presStyleCnt="5" custLinFactNeighborX="-4425" custLinFactNeighborY="-185">
        <dgm:presLayoutVars>
          <dgm:bulletEnabled val="1"/>
        </dgm:presLayoutVars>
      </dgm:prSet>
      <dgm:spPr/>
    </dgm:pt>
    <dgm:pt modelId="{AE324EE2-CD70-4285-B220-A5D0CADB4F7C}" type="pres">
      <dgm:prSet presAssocID="{6C9CC295-B359-4F54-9F0C-5556FF1C642F}" presName="spacing" presStyleCnt="0"/>
      <dgm:spPr/>
    </dgm:pt>
    <dgm:pt modelId="{A92B0C94-A62B-4BB3-BFE7-7023147CA218}" type="pres">
      <dgm:prSet presAssocID="{D5B15961-B7AF-403B-BD30-B3E8B9FE4C81}" presName="linNode" presStyleCnt="0"/>
      <dgm:spPr/>
    </dgm:pt>
    <dgm:pt modelId="{983BDE79-9848-424A-864C-4B35FFD2494E}" type="pres">
      <dgm:prSet presAssocID="{D5B15961-B7AF-403B-BD30-B3E8B9FE4C81}" presName="parentShp" presStyleLbl="node1" presStyleIdx="1" presStyleCnt="5">
        <dgm:presLayoutVars>
          <dgm:bulletEnabled val="1"/>
        </dgm:presLayoutVars>
      </dgm:prSet>
      <dgm:spPr/>
    </dgm:pt>
    <dgm:pt modelId="{77CEC52C-7C43-4FFF-A37A-7408509324BA}" type="pres">
      <dgm:prSet presAssocID="{D5B15961-B7AF-403B-BD30-B3E8B9FE4C81}" presName="childShp" presStyleLbl="bgAccFollowNode1" presStyleIdx="1" presStyleCnt="5">
        <dgm:presLayoutVars>
          <dgm:bulletEnabled val="1"/>
        </dgm:presLayoutVars>
      </dgm:prSet>
      <dgm:spPr/>
    </dgm:pt>
    <dgm:pt modelId="{B2826510-B851-4B3F-9CBF-5D394D8FA873}" type="pres">
      <dgm:prSet presAssocID="{D5314A9E-A217-42C3-9C48-78CA27D77071}" presName="spacing" presStyleCnt="0"/>
      <dgm:spPr/>
    </dgm:pt>
    <dgm:pt modelId="{E1CE79B9-3D6C-47B9-900A-D19B5E52BE95}" type="pres">
      <dgm:prSet presAssocID="{AB00E1DD-7C32-40A2-BD65-07E7C6D0AA5F}" presName="linNode" presStyleCnt="0"/>
      <dgm:spPr/>
    </dgm:pt>
    <dgm:pt modelId="{D605A473-D6EE-4C2E-AAC8-C9AA73EFF87F}" type="pres">
      <dgm:prSet presAssocID="{AB00E1DD-7C32-40A2-BD65-07E7C6D0AA5F}" presName="parentShp" presStyleLbl="node1" presStyleIdx="2" presStyleCnt="5">
        <dgm:presLayoutVars>
          <dgm:bulletEnabled val="1"/>
        </dgm:presLayoutVars>
      </dgm:prSet>
      <dgm:spPr/>
    </dgm:pt>
    <dgm:pt modelId="{512B48E0-1FBE-4980-8CA8-452DEA54B1D4}" type="pres">
      <dgm:prSet presAssocID="{AB00E1DD-7C32-40A2-BD65-07E7C6D0AA5F}" presName="childShp" presStyleLbl="bgAccFollowNode1" presStyleIdx="2" presStyleCnt="5">
        <dgm:presLayoutVars>
          <dgm:bulletEnabled val="1"/>
        </dgm:presLayoutVars>
      </dgm:prSet>
      <dgm:spPr/>
    </dgm:pt>
    <dgm:pt modelId="{CC9C5649-FB28-4D31-874D-E2AB75F3B345}" type="pres">
      <dgm:prSet presAssocID="{18B9B1A2-201E-4408-AECC-ED8ED8861A5F}" presName="spacing" presStyleCnt="0"/>
      <dgm:spPr/>
    </dgm:pt>
    <dgm:pt modelId="{01F71A4F-6CB0-4175-A01C-D8D0471917DF}" type="pres">
      <dgm:prSet presAssocID="{D6F0B4AC-7DE1-4765-ADAE-83D469723F80}" presName="linNode" presStyleCnt="0"/>
      <dgm:spPr/>
    </dgm:pt>
    <dgm:pt modelId="{D7B27ED0-E013-493C-A6B0-4E0910531776}" type="pres">
      <dgm:prSet presAssocID="{D6F0B4AC-7DE1-4765-ADAE-83D469723F80}" presName="parentShp" presStyleLbl="node1" presStyleIdx="3" presStyleCnt="5">
        <dgm:presLayoutVars>
          <dgm:bulletEnabled val="1"/>
        </dgm:presLayoutVars>
      </dgm:prSet>
      <dgm:spPr/>
    </dgm:pt>
    <dgm:pt modelId="{564C6BF6-2909-40F0-8C12-BC2CAA51D8ED}" type="pres">
      <dgm:prSet presAssocID="{D6F0B4AC-7DE1-4765-ADAE-83D469723F80}" presName="childShp" presStyleLbl="bgAccFollowNode1" presStyleIdx="3" presStyleCnt="5">
        <dgm:presLayoutVars>
          <dgm:bulletEnabled val="1"/>
        </dgm:presLayoutVars>
      </dgm:prSet>
      <dgm:spPr/>
    </dgm:pt>
    <dgm:pt modelId="{B8AFC63A-97F0-4EB1-9F08-5200F0DB5C2C}" type="pres">
      <dgm:prSet presAssocID="{09F7BBB9-91C3-40B8-9649-BD0F573BDA46}" presName="spacing" presStyleCnt="0"/>
      <dgm:spPr/>
    </dgm:pt>
    <dgm:pt modelId="{3873900D-6D68-4B20-A2AF-E2850C854734}" type="pres">
      <dgm:prSet presAssocID="{9D9DB07F-444A-4F25-9804-9C34EA8EF060}" presName="linNode" presStyleCnt="0"/>
      <dgm:spPr/>
    </dgm:pt>
    <dgm:pt modelId="{E57064E6-3902-4F9D-96B1-9A8B477B1D49}" type="pres">
      <dgm:prSet presAssocID="{9D9DB07F-444A-4F25-9804-9C34EA8EF060}" presName="parentShp" presStyleLbl="node1" presStyleIdx="4" presStyleCnt="5">
        <dgm:presLayoutVars>
          <dgm:bulletEnabled val="1"/>
        </dgm:presLayoutVars>
      </dgm:prSet>
      <dgm:spPr/>
    </dgm:pt>
    <dgm:pt modelId="{725CD162-73C3-437E-8E55-B75621B5DE6A}" type="pres">
      <dgm:prSet presAssocID="{9D9DB07F-444A-4F25-9804-9C34EA8EF060}" presName="childShp" presStyleLbl="bgAccFollowNode1" presStyleIdx="4" presStyleCnt="5">
        <dgm:presLayoutVars>
          <dgm:bulletEnabled val="1"/>
        </dgm:presLayoutVars>
      </dgm:prSet>
      <dgm:spPr/>
    </dgm:pt>
  </dgm:ptLst>
  <dgm:cxnLst>
    <dgm:cxn modelId="{BD7D9604-67A1-44C9-BF87-677170AA869D}" type="presOf" srcId="{B316DDF4-5A44-4180-92D6-59FB5E2ACF8D}" destId="{725CD162-73C3-437E-8E55-B75621B5DE6A}" srcOrd="0" destOrd="0" presId="urn:microsoft.com/office/officeart/2005/8/layout/vList6"/>
    <dgm:cxn modelId="{A60C6A12-6906-4BCE-BF19-31B39FC1D94B}" srcId="{AB00E1DD-7C32-40A2-BD65-07E7C6D0AA5F}" destId="{D8D80857-2820-4A4E-8B55-ECD92D16A451}" srcOrd="1" destOrd="0" parTransId="{894B10E4-75E8-4928-A79C-548C9AEC151B}" sibTransId="{4F1CDF7B-C415-4E98-9C76-C15CA20DC1B2}"/>
    <dgm:cxn modelId="{F4985913-F242-4EE8-8997-5BD93321BAED}" type="presOf" srcId="{D5B15961-B7AF-403B-BD30-B3E8B9FE4C81}" destId="{983BDE79-9848-424A-864C-4B35FFD2494E}" srcOrd="0" destOrd="0" presId="urn:microsoft.com/office/officeart/2005/8/layout/vList6"/>
    <dgm:cxn modelId="{81A55715-9A87-46C5-99CE-1D28BBDCC08A}" srcId="{AB00E1DD-7C32-40A2-BD65-07E7C6D0AA5F}" destId="{3EDC8A85-0817-4409-8960-84BB845CA061}" srcOrd="0" destOrd="0" parTransId="{768B936B-ACA1-4311-B9F5-6EF7F2F75A2D}" sibTransId="{006AAEF3-854D-4D43-8A28-C19F1A4AC2B6}"/>
    <dgm:cxn modelId="{F8A98B15-1935-420E-BA70-51DEB99525B4}" type="presOf" srcId="{CAD7577B-BDFD-4A54-ABA8-16A7435B4C44}" destId="{564C6BF6-2909-40F0-8C12-BC2CAA51D8ED}" srcOrd="0" destOrd="1" presId="urn:microsoft.com/office/officeart/2005/8/layout/vList6"/>
    <dgm:cxn modelId="{3FDE441D-E116-4760-9413-DADFB5EF1A4D}" type="presOf" srcId="{3F485AB8-8DF0-4CA9-B201-D8ABA659EBF0}" destId="{77CEC52C-7C43-4FFF-A37A-7408509324BA}" srcOrd="0" destOrd="1" presId="urn:microsoft.com/office/officeart/2005/8/layout/vList6"/>
    <dgm:cxn modelId="{4D246A23-70EB-4A80-BA5C-9BCBD391C228}" type="presOf" srcId="{9D9DB07F-444A-4F25-9804-9C34EA8EF060}" destId="{E57064E6-3902-4F9D-96B1-9A8B477B1D49}" srcOrd="0" destOrd="0" presId="urn:microsoft.com/office/officeart/2005/8/layout/vList6"/>
    <dgm:cxn modelId="{FD326328-2486-4C13-B9CA-7883E272ECAA}" srcId="{3E06B252-77F9-446C-8A80-678B54518ACD}" destId="{F36500FE-2D16-4033-9755-C5016F938E12}" srcOrd="0" destOrd="0" parTransId="{09AD129F-86E4-424C-A85A-E879BF34EC6D}" sibTransId="{54594968-8E65-43DC-BBB5-AE8036C31CA2}"/>
    <dgm:cxn modelId="{5E1AFA34-973F-41B0-858C-3F4099BE9952}" type="presOf" srcId="{D8D80857-2820-4A4E-8B55-ECD92D16A451}" destId="{512B48E0-1FBE-4980-8CA8-452DEA54B1D4}" srcOrd="0" destOrd="1" presId="urn:microsoft.com/office/officeart/2005/8/layout/vList6"/>
    <dgm:cxn modelId="{C87B8535-24AD-43E2-8494-05B24FC0821F}" srcId="{AB00E1DD-7C32-40A2-BD65-07E7C6D0AA5F}" destId="{F1FF6CCA-1EDE-4F4C-AC77-310F106B207D}" srcOrd="2" destOrd="0" parTransId="{6465FA97-720A-43CD-94AB-434B8099A840}" sibTransId="{514C66EB-C028-4D38-BD69-5B3966324EA4}"/>
    <dgm:cxn modelId="{6E5AE33B-7537-4F10-988D-6A4E9D60E66B}" srcId="{9D9DB07F-444A-4F25-9804-9C34EA8EF060}" destId="{B316DDF4-5A44-4180-92D6-59FB5E2ACF8D}" srcOrd="0" destOrd="0" parTransId="{35AF2955-ED9C-4BAA-9856-EC4DAB637BD9}" sibTransId="{7BF4D992-719B-4711-B37F-1DAD54733240}"/>
    <dgm:cxn modelId="{E003C440-D5D1-448A-AFD9-72056F1A77EE}" type="presOf" srcId="{B3904654-132B-4D1A-AB98-E4148757BB6C}" destId="{77CEC52C-7C43-4FFF-A37A-7408509324BA}" srcOrd="0" destOrd="2" presId="urn:microsoft.com/office/officeart/2005/8/layout/vList6"/>
    <dgm:cxn modelId="{712EAC64-61AB-41C7-B733-A79B2E6934F8}" srcId="{CFA5272B-7856-413C-9BF8-DD20800E1E15}" destId="{D5B15961-B7AF-403B-BD30-B3E8B9FE4C81}" srcOrd="1" destOrd="0" parTransId="{F2D77880-00CF-4926-A5D7-4C14EE361180}" sibTransId="{D5314A9E-A217-42C3-9C48-78CA27D77071}"/>
    <dgm:cxn modelId="{C1027E47-7D4D-4876-8B07-46ECA6CBF0AC}" type="presOf" srcId="{3260A5AF-6CF5-4EF4-A5D4-EDDCC41AA681}" destId="{77CEC52C-7C43-4FFF-A37A-7408509324BA}" srcOrd="0" destOrd="0" presId="urn:microsoft.com/office/officeart/2005/8/layout/vList6"/>
    <dgm:cxn modelId="{8E8C3B4A-A618-4BCE-9829-00621A861C35}" srcId="{CFA5272B-7856-413C-9BF8-DD20800E1E15}" destId="{AB00E1DD-7C32-40A2-BD65-07E7C6D0AA5F}" srcOrd="2" destOrd="0" parTransId="{0F24266C-DC05-4B6D-83A0-F8A9551433BA}" sibTransId="{18B9B1A2-201E-4408-AECC-ED8ED8861A5F}"/>
    <dgm:cxn modelId="{E1F20B6B-08D8-410F-97BC-AC7A3CF9A910}" type="presOf" srcId="{43EE2396-06EC-4445-93A8-6F1F703DE26D}" destId="{725CD162-73C3-437E-8E55-B75621B5DE6A}" srcOrd="0" destOrd="1" presId="urn:microsoft.com/office/officeart/2005/8/layout/vList6"/>
    <dgm:cxn modelId="{DAB9646C-3532-4C51-A5D0-D93C52D05940}" type="presOf" srcId="{4F1B9802-0084-4235-A77A-F9E60B86BB3D}" destId="{0B57A183-343E-463A-A4F6-39497D9FC77E}" srcOrd="0" destOrd="1" presId="urn:microsoft.com/office/officeart/2005/8/layout/vList6"/>
    <dgm:cxn modelId="{EB0E104F-D162-4B3E-869A-145C50995502}" type="presOf" srcId="{CFA5272B-7856-413C-9BF8-DD20800E1E15}" destId="{E2BED7F6-5144-413E-A45D-6B0709722656}" srcOrd="0" destOrd="0" presId="urn:microsoft.com/office/officeart/2005/8/layout/vList6"/>
    <dgm:cxn modelId="{142A6951-2D18-4224-B3B0-C40C13E73CF0}" type="presOf" srcId="{AB00E1DD-7C32-40A2-BD65-07E7C6D0AA5F}" destId="{D605A473-D6EE-4C2E-AAC8-C9AA73EFF87F}" srcOrd="0" destOrd="0" presId="urn:microsoft.com/office/officeart/2005/8/layout/vList6"/>
    <dgm:cxn modelId="{64D26475-8630-4395-A14C-2C648B30E68D}" srcId="{3E06B252-77F9-446C-8A80-678B54518ACD}" destId="{D60696EA-4200-4F4F-8756-488C508783B0}" srcOrd="2" destOrd="0" parTransId="{166EC19A-0BE6-430B-B709-7B20171C5124}" sibTransId="{AAF032EF-A252-4424-A0AD-31BF6A5C8949}"/>
    <dgm:cxn modelId="{4E125B77-C486-463C-A569-2D327C7CF774}" srcId="{D6F0B4AC-7DE1-4765-ADAE-83D469723F80}" destId="{09536541-25C4-4645-90F4-7E6B4900187F}" srcOrd="0" destOrd="0" parTransId="{B757C6B9-5F13-4740-AD26-9AFCD43C82EC}" sibTransId="{88838482-CD80-417B-B1F9-2FA4C7860017}"/>
    <dgm:cxn modelId="{65646979-C823-4734-9F97-C21FFB1BEFDD}" srcId="{D6F0B4AC-7DE1-4765-ADAE-83D469723F80}" destId="{CAD7577B-BDFD-4A54-ABA8-16A7435B4C44}" srcOrd="1" destOrd="0" parTransId="{8DE12AA1-D90A-4802-911B-90E026A60DED}" sibTransId="{DA12750B-9F2D-4220-A08B-8B1BD3A14BA5}"/>
    <dgm:cxn modelId="{1448D159-607D-4922-AD43-BFD6941EE22B}" type="presOf" srcId="{D6F0B4AC-7DE1-4765-ADAE-83D469723F80}" destId="{D7B27ED0-E013-493C-A6B0-4E0910531776}" srcOrd="0" destOrd="0" presId="urn:microsoft.com/office/officeart/2005/8/layout/vList6"/>
    <dgm:cxn modelId="{4EFB8A7F-AA06-4FBC-B190-1D72F6FE08C3}" type="presOf" srcId="{F36500FE-2D16-4033-9755-C5016F938E12}" destId="{0B57A183-343E-463A-A4F6-39497D9FC77E}" srcOrd="0" destOrd="0" presId="urn:microsoft.com/office/officeart/2005/8/layout/vList6"/>
    <dgm:cxn modelId="{009E0882-1E2A-47DF-A056-52044F8C255D}" type="presOf" srcId="{3E06B252-77F9-446C-8A80-678B54518ACD}" destId="{B413F9A5-3DCD-4390-A04C-407D5515DD96}" srcOrd="0" destOrd="0" presId="urn:microsoft.com/office/officeart/2005/8/layout/vList6"/>
    <dgm:cxn modelId="{B534ED84-379E-49B6-A0B6-EF1AF219C8F9}" type="presOf" srcId="{F1FF6CCA-1EDE-4F4C-AC77-310F106B207D}" destId="{512B48E0-1FBE-4980-8CA8-452DEA54B1D4}" srcOrd="0" destOrd="2" presId="urn:microsoft.com/office/officeart/2005/8/layout/vList6"/>
    <dgm:cxn modelId="{00268B96-4397-4FC1-B42C-520FCFA9EF87}" srcId="{3E06B252-77F9-446C-8A80-678B54518ACD}" destId="{4F1B9802-0084-4235-A77A-F9E60B86BB3D}" srcOrd="1" destOrd="0" parTransId="{DBA5768B-202A-4C66-86A4-747123B05868}" sibTransId="{ABEFC8F8-EC2E-4C90-AA14-44DF38C700FC}"/>
    <dgm:cxn modelId="{22E3EA9D-4C38-4FF9-AD47-BD70CBB1A535}" srcId="{D5B15961-B7AF-403B-BD30-B3E8B9FE4C81}" destId="{3260A5AF-6CF5-4EF4-A5D4-EDDCC41AA681}" srcOrd="0" destOrd="0" parTransId="{ABE9A004-EC53-4540-8F7E-7AEF9C91D83B}" sibTransId="{B733FF97-8FDC-459B-9587-D35D0BC3398A}"/>
    <dgm:cxn modelId="{644F2FA5-23B1-4E6A-88B7-A15AB0F6F589}" srcId="{CFA5272B-7856-413C-9BF8-DD20800E1E15}" destId="{3E06B252-77F9-446C-8A80-678B54518ACD}" srcOrd="0" destOrd="0" parTransId="{7838BC2A-BAFA-42BF-BEED-A9C1588FF676}" sibTransId="{6C9CC295-B359-4F54-9F0C-5556FF1C642F}"/>
    <dgm:cxn modelId="{8FC4B7B2-0F31-4774-B12B-57BB5C0D110D}" srcId="{CFA5272B-7856-413C-9BF8-DD20800E1E15}" destId="{D6F0B4AC-7DE1-4765-ADAE-83D469723F80}" srcOrd="3" destOrd="0" parTransId="{B8E8F079-D426-4801-B7CA-644ED7686CB3}" sibTransId="{09F7BBB9-91C3-40B8-9649-BD0F573BDA46}"/>
    <dgm:cxn modelId="{425728CB-1B0A-4060-9BD5-EF788B90DD38}" srcId="{D5B15961-B7AF-403B-BD30-B3E8B9FE4C81}" destId="{B3904654-132B-4D1A-AB98-E4148757BB6C}" srcOrd="2" destOrd="0" parTransId="{59F30241-00B4-48B1-B428-6B572156F864}" sibTransId="{D4DB98DE-BC83-4357-9EE0-749A39207404}"/>
    <dgm:cxn modelId="{451F82CE-912E-4BCE-9130-98E8FB8B48C1}" type="presOf" srcId="{3EDC8A85-0817-4409-8960-84BB845CA061}" destId="{512B48E0-1FBE-4980-8CA8-452DEA54B1D4}" srcOrd="0" destOrd="0" presId="urn:microsoft.com/office/officeart/2005/8/layout/vList6"/>
    <dgm:cxn modelId="{38D75BD0-F2BB-4CD8-855E-04B1590D76F1}" srcId="{CFA5272B-7856-413C-9BF8-DD20800E1E15}" destId="{9D9DB07F-444A-4F25-9804-9C34EA8EF060}" srcOrd="4" destOrd="0" parTransId="{A56CFB7D-9928-499E-802F-B91F8689B084}" sibTransId="{D44B0C1A-9C5E-41B5-A71A-499F0FCFA8FE}"/>
    <dgm:cxn modelId="{C8590FD5-A975-4412-9673-25411F1F64B3}" srcId="{AB00E1DD-7C32-40A2-BD65-07E7C6D0AA5F}" destId="{07E2E81C-AC4B-44C1-BD54-C4EC76C7F09D}" srcOrd="3" destOrd="0" parTransId="{A1E053F2-D590-4E37-996E-1CF278C4BA6B}" sibTransId="{75F67044-15E0-4AE2-B17E-D9C1D4B42E00}"/>
    <dgm:cxn modelId="{42CC66EB-749F-4375-A97C-C4758C6E984F}" type="presOf" srcId="{D60696EA-4200-4F4F-8756-488C508783B0}" destId="{0B57A183-343E-463A-A4F6-39497D9FC77E}" srcOrd="0" destOrd="2" presId="urn:microsoft.com/office/officeart/2005/8/layout/vList6"/>
    <dgm:cxn modelId="{DE9FA8EB-19E2-47D8-9E73-6C82D5122A75}" type="presOf" srcId="{09536541-25C4-4645-90F4-7E6B4900187F}" destId="{564C6BF6-2909-40F0-8C12-BC2CAA51D8ED}" srcOrd="0" destOrd="0" presId="urn:microsoft.com/office/officeart/2005/8/layout/vList6"/>
    <dgm:cxn modelId="{D35616F0-A9F0-4E21-B821-F687383E96D6}" type="presOf" srcId="{07E2E81C-AC4B-44C1-BD54-C4EC76C7F09D}" destId="{512B48E0-1FBE-4980-8CA8-452DEA54B1D4}" srcOrd="0" destOrd="3" presId="urn:microsoft.com/office/officeart/2005/8/layout/vList6"/>
    <dgm:cxn modelId="{9423DFF3-21A5-430A-B363-9A231E552A03}" srcId="{9D9DB07F-444A-4F25-9804-9C34EA8EF060}" destId="{43EE2396-06EC-4445-93A8-6F1F703DE26D}" srcOrd="1" destOrd="0" parTransId="{5BABC58D-DC38-41C1-957F-F8EE5187D196}" sibTransId="{356EE2DD-2EBC-43CC-9594-346B8FB73A31}"/>
    <dgm:cxn modelId="{7AD685FC-AB98-4A50-8706-DDE61BA8ED01}" srcId="{D5B15961-B7AF-403B-BD30-B3E8B9FE4C81}" destId="{3F485AB8-8DF0-4CA9-B201-D8ABA659EBF0}" srcOrd="1" destOrd="0" parTransId="{D6D5A1C1-57E8-4F8C-BD62-7967EEA441D9}" sibTransId="{1D83604E-388C-4525-BE3A-96454A343D13}"/>
    <dgm:cxn modelId="{A36ED0FA-67D2-4A25-8E7E-B27E710EEEB4}" type="presParOf" srcId="{E2BED7F6-5144-413E-A45D-6B0709722656}" destId="{76F8CEB9-D94E-4D2F-A587-9B9BD690D8C7}" srcOrd="0" destOrd="0" presId="urn:microsoft.com/office/officeart/2005/8/layout/vList6"/>
    <dgm:cxn modelId="{139126CD-1663-4676-B6AB-76C49A9C3E70}" type="presParOf" srcId="{76F8CEB9-D94E-4D2F-A587-9B9BD690D8C7}" destId="{B413F9A5-3DCD-4390-A04C-407D5515DD96}" srcOrd="0" destOrd="0" presId="urn:microsoft.com/office/officeart/2005/8/layout/vList6"/>
    <dgm:cxn modelId="{0E563402-4F3D-44A8-B136-046A72F674ED}" type="presParOf" srcId="{76F8CEB9-D94E-4D2F-A587-9B9BD690D8C7}" destId="{0B57A183-343E-463A-A4F6-39497D9FC77E}" srcOrd="1" destOrd="0" presId="urn:microsoft.com/office/officeart/2005/8/layout/vList6"/>
    <dgm:cxn modelId="{D94011CE-19C5-44B9-AC75-56E2DFF0B062}" type="presParOf" srcId="{E2BED7F6-5144-413E-A45D-6B0709722656}" destId="{AE324EE2-CD70-4285-B220-A5D0CADB4F7C}" srcOrd="1" destOrd="0" presId="urn:microsoft.com/office/officeart/2005/8/layout/vList6"/>
    <dgm:cxn modelId="{7CBE5697-81AD-43EB-B51C-6232C090944A}" type="presParOf" srcId="{E2BED7F6-5144-413E-A45D-6B0709722656}" destId="{A92B0C94-A62B-4BB3-BFE7-7023147CA218}" srcOrd="2" destOrd="0" presId="urn:microsoft.com/office/officeart/2005/8/layout/vList6"/>
    <dgm:cxn modelId="{10EA5B5D-8526-45E0-A88E-444ADD0C321F}" type="presParOf" srcId="{A92B0C94-A62B-4BB3-BFE7-7023147CA218}" destId="{983BDE79-9848-424A-864C-4B35FFD2494E}" srcOrd="0" destOrd="0" presId="urn:microsoft.com/office/officeart/2005/8/layout/vList6"/>
    <dgm:cxn modelId="{AE33298E-9DCE-42B2-99D8-3F2F6E227FB1}" type="presParOf" srcId="{A92B0C94-A62B-4BB3-BFE7-7023147CA218}" destId="{77CEC52C-7C43-4FFF-A37A-7408509324BA}" srcOrd="1" destOrd="0" presId="urn:microsoft.com/office/officeart/2005/8/layout/vList6"/>
    <dgm:cxn modelId="{77865894-24DF-46E5-839C-C882843FBEC2}" type="presParOf" srcId="{E2BED7F6-5144-413E-A45D-6B0709722656}" destId="{B2826510-B851-4B3F-9CBF-5D394D8FA873}" srcOrd="3" destOrd="0" presId="urn:microsoft.com/office/officeart/2005/8/layout/vList6"/>
    <dgm:cxn modelId="{D0775060-1980-4F76-AE2E-87B7959B0F17}" type="presParOf" srcId="{E2BED7F6-5144-413E-A45D-6B0709722656}" destId="{E1CE79B9-3D6C-47B9-900A-D19B5E52BE95}" srcOrd="4" destOrd="0" presId="urn:microsoft.com/office/officeart/2005/8/layout/vList6"/>
    <dgm:cxn modelId="{707E9AF1-4DE8-4245-A098-BA2FA2F9724C}" type="presParOf" srcId="{E1CE79B9-3D6C-47B9-900A-D19B5E52BE95}" destId="{D605A473-D6EE-4C2E-AAC8-C9AA73EFF87F}" srcOrd="0" destOrd="0" presId="urn:microsoft.com/office/officeart/2005/8/layout/vList6"/>
    <dgm:cxn modelId="{9747A7ED-5305-4A01-8E16-DFCC67D58BA8}" type="presParOf" srcId="{E1CE79B9-3D6C-47B9-900A-D19B5E52BE95}" destId="{512B48E0-1FBE-4980-8CA8-452DEA54B1D4}" srcOrd="1" destOrd="0" presId="urn:microsoft.com/office/officeart/2005/8/layout/vList6"/>
    <dgm:cxn modelId="{843D8F3A-2F4D-4588-9D52-BC1D47273BF8}" type="presParOf" srcId="{E2BED7F6-5144-413E-A45D-6B0709722656}" destId="{CC9C5649-FB28-4D31-874D-E2AB75F3B345}" srcOrd="5" destOrd="0" presId="urn:microsoft.com/office/officeart/2005/8/layout/vList6"/>
    <dgm:cxn modelId="{FFE5B612-3E33-465E-9E86-9E82DF0A8E58}" type="presParOf" srcId="{E2BED7F6-5144-413E-A45D-6B0709722656}" destId="{01F71A4F-6CB0-4175-A01C-D8D0471917DF}" srcOrd="6" destOrd="0" presId="urn:microsoft.com/office/officeart/2005/8/layout/vList6"/>
    <dgm:cxn modelId="{1BE22BFB-3171-4D2C-9E5A-6848D33AE537}" type="presParOf" srcId="{01F71A4F-6CB0-4175-A01C-D8D0471917DF}" destId="{D7B27ED0-E013-493C-A6B0-4E0910531776}" srcOrd="0" destOrd="0" presId="urn:microsoft.com/office/officeart/2005/8/layout/vList6"/>
    <dgm:cxn modelId="{AD5EE7F7-7B6C-4C6A-ADE2-A1697C26F3A8}" type="presParOf" srcId="{01F71A4F-6CB0-4175-A01C-D8D0471917DF}" destId="{564C6BF6-2909-40F0-8C12-BC2CAA51D8ED}" srcOrd="1" destOrd="0" presId="urn:microsoft.com/office/officeart/2005/8/layout/vList6"/>
    <dgm:cxn modelId="{F19BC326-2DA2-487A-9A22-9D7D1DD7E2B7}" type="presParOf" srcId="{E2BED7F6-5144-413E-A45D-6B0709722656}" destId="{B8AFC63A-97F0-4EB1-9F08-5200F0DB5C2C}" srcOrd="7" destOrd="0" presId="urn:microsoft.com/office/officeart/2005/8/layout/vList6"/>
    <dgm:cxn modelId="{12C3206A-1390-4FF1-A4DE-E98407801C61}" type="presParOf" srcId="{E2BED7F6-5144-413E-A45D-6B0709722656}" destId="{3873900D-6D68-4B20-A2AF-E2850C854734}" srcOrd="8" destOrd="0" presId="urn:microsoft.com/office/officeart/2005/8/layout/vList6"/>
    <dgm:cxn modelId="{FB88FC4C-B432-420F-8216-F0837D0A478B}" type="presParOf" srcId="{3873900D-6D68-4B20-A2AF-E2850C854734}" destId="{E57064E6-3902-4F9D-96B1-9A8B477B1D49}" srcOrd="0" destOrd="0" presId="urn:microsoft.com/office/officeart/2005/8/layout/vList6"/>
    <dgm:cxn modelId="{4E698A46-FA0A-404F-AADE-EACD60A0FB3B}" type="presParOf" srcId="{3873900D-6D68-4B20-A2AF-E2850C854734}" destId="{725CD162-73C3-437E-8E55-B75621B5DE6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A5272B-7856-413C-9BF8-DD20800E1E15}"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s-ES"/>
        </a:p>
      </dgm:t>
    </dgm:pt>
    <dgm:pt modelId="{3E06B252-77F9-446C-8A80-678B54518ACD}">
      <dgm:prSet phldrT="[Texto]"/>
      <dgm:spPr/>
      <dgm:t>
        <a:bodyPr/>
        <a:lstStyle/>
        <a:p>
          <a:r>
            <a:rPr lang="es-ES" dirty="0"/>
            <a:t>Lenguaje y Comunicación</a:t>
          </a:r>
        </a:p>
      </dgm:t>
    </dgm:pt>
    <dgm:pt modelId="{7838BC2A-BAFA-42BF-BEED-A9C1588FF676}" type="parTrans" cxnId="{644F2FA5-23B1-4E6A-88B7-A15AB0F6F589}">
      <dgm:prSet/>
      <dgm:spPr/>
      <dgm:t>
        <a:bodyPr/>
        <a:lstStyle/>
        <a:p>
          <a:endParaRPr lang="es-ES"/>
        </a:p>
      </dgm:t>
    </dgm:pt>
    <dgm:pt modelId="{6C9CC295-B359-4F54-9F0C-5556FF1C642F}" type="sibTrans" cxnId="{644F2FA5-23B1-4E6A-88B7-A15AB0F6F589}">
      <dgm:prSet/>
      <dgm:spPr/>
      <dgm:t>
        <a:bodyPr/>
        <a:lstStyle/>
        <a:p>
          <a:endParaRPr lang="es-ES"/>
        </a:p>
      </dgm:t>
    </dgm:pt>
    <dgm:pt modelId="{F36500FE-2D16-4033-9755-C5016F938E12}">
      <dgm:prSet phldrT="[Texto]" custT="1"/>
      <dgm:spPr>
        <a:ln>
          <a:solidFill>
            <a:schemeClr val="accent1">
              <a:alpha val="90000"/>
            </a:schemeClr>
          </a:solidFill>
        </a:ln>
      </dgm:spPr>
      <dgm:t>
        <a:bodyPr/>
        <a:lstStyle/>
        <a:p>
          <a:r>
            <a:rPr lang="es-CL" sz="1100" dirty="0"/>
            <a:t>Proceso de escritura</a:t>
          </a:r>
          <a:endParaRPr lang="es-ES" sz="1100" dirty="0"/>
        </a:p>
      </dgm:t>
    </dgm:pt>
    <dgm:pt modelId="{09AD129F-86E4-424C-A85A-E879BF34EC6D}" type="parTrans" cxnId="{FD326328-2486-4C13-B9CA-7883E272ECAA}">
      <dgm:prSet/>
      <dgm:spPr/>
      <dgm:t>
        <a:bodyPr/>
        <a:lstStyle/>
        <a:p>
          <a:endParaRPr lang="es-ES"/>
        </a:p>
      </dgm:t>
    </dgm:pt>
    <dgm:pt modelId="{54594968-8E65-43DC-BBB5-AE8036C31CA2}" type="sibTrans" cxnId="{FD326328-2486-4C13-B9CA-7883E272ECAA}">
      <dgm:prSet/>
      <dgm:spPr/>
      <dgm:t>
        <a:bodyPr/>
        <a:lstStyle/>
        <a:p>
          <a:endParaRPr lang="es-ES"/>
        </a:p>
      </dgm:t>
    </dgm:pt>
    <dgm:pt modelId="{D5B15961-B7AF-403B-BD30-B3E8B9FE4C81}">
      <dgm:prSet phldrT="[Texto]"/>
      <dgm:spPr/>
      <dgm:t>
        <a:bodyPr/>
        <a:lstStyle/>
        <a:p>
          <a:r>
            <a:rPr lang="es-ES" dirty="0"/>
            <a:t>Matemática</a:t>
          </a:r>
        </a:p>
      </dgm:t>
    </dgm:pt>
    <dgm:pt modelId="{F2D77880-00CF-4926-A5D7-4C14EE361180}" type="parTrans" cxnId="{712EAC64-61AB-41C7-B733-A79B2E6934F8}">
      <dgm:prSet/>
      <dgm:spPr/>
      <dgm:t>
        <a:bodyPr/>
        <a:lstStyle/>
        <a:p>
          <a:endParaRPr lang="es-ES"/>
        </a:p>
      </dgm:t>
    </dgm:pt>
    <dgm:pt modelId="{D5314A9E-A217-42C3-9C48-78CA27D77071}" type="sibTrans" cxnId="{712EAC64-61AB-41C7-B733-A79B2E6934F8}">
      <dgm:prSet/>
      <dgm:spPr/>
      <dgm:t>
        <a:bodyPr/>
        <a:lstStyle/>
        <a:p>
          <a:endParaRPr lang="es-ES"/>
        </a:p>
      </dgm:t>
    </dgm:pt>
    <dgm:pt modelId="{3260A5AF-6CF5-4EF4-A5D4-EDDCC41AA681}">
      <dgm:prSet phldrT="[Texto]" custT="1"/>
      <dgm:spPr>
        <a:ln>
          <a:solidFill>
            <a:schemeClr val="accent1">
              <a:alpha val="90000"/>
            </a:schemeClr>
          </a:solidFill>
        </a:ln>
      </dgm:spPr>
      <dgm:t>
        <a:bodyPr/>
        <a:lstStyle/>
        <a:p>
          <a:r>
            <a:rPr lang="es-MX" sz="1100" dirty="0"/>
            <a:t>Reducción del ámbito numérico</a:t>
          </a:r>
          <a:endParaRPr lang="es-ES" sz="1100" dirty="0"/>
        </a:p>
      </dgm:t>
    </dgm:pt>
    <dgm:pt modelId="{ABE9A004-EC53-4540-8F7E-7AEF9C91D83B}" type="parTrans" cxnId="{22E3EA9D-4C38-4FF9-AD47-BD70CBB1A535}">
      <dgm:prSet/>
      <dgm:spPr/>
      <dgm:t>
        <a:bodyPr/>
        <a:lstStyle/>
        <a:p>
          <a:endParaRPr lang="es-ES"/>
        </a:p>
      </dgm:t>
    </dgm:pt>
    <dgm:pt modelId="{B733FF97-8FDC-459B-9587-D35D0BC3398A}" type="sibTrans" cxnId="{22E3EA9D-4C38-4FF9-AD47-BD70CBB1A535}">
      <dgm:prSet/>
      <dgm:spPr/>
      <dgm:t>
        <a:bodyPr/>
        <a:lstStyle/>
        <a:p>
          <a:endParaRPr lang="es-ES"/>
        </a:p>
      </dgm:t>
    </dgm:pt>
    <dgm:pt modelId="{AB00E1DD-7C32-40A2-BD65-07E7C6D0AA5F}">
      <dgm:prSet phldrT="[Texto]"/>
      <dgm:spPr/>
      <dgm:t>
        <a:bodyPr/>
        <a:lstStyle/>
        <a:p>
          <a:r>
            <a:rPr lang="es-ES" dirty="0"/>
            <a:t>Ciencias Naturales</a:t>
          </a:r>
        </a:p>
      </dgm:t>
    </dgm:pt>
    <dgm:pt modelId="{0F24266C-DC05-4B6D-83A0-F8A9551433BA}" type="parTrans" cxnId="{8E8C3B4A-A618-4BCE-9829-00621A861C35}">
      <dgm:prSet/>
      <dgm:spPr/>
      <dgm:t>
        <a:bodyPr/>
        <a:lstStyle/>
        <a:p>
          <a:endParaRPr lang="es-ES"/>
        </a:p>
      </dgm:t>
    </dgm:pt>
    <dgm:pt modelId="{18B9B1A2-201E-4408-AECC-ED8ED8861A5F}" type="sibTrans" cxnId="{8E8C3B4A-A618-4BCE-9829-00621A861C35}">
      <dgm:prSet/>
      <dgm:spPr/>
      <dgm:t>
        <a:bodyPr/>
        <a:lstStyle/>
        <a:p>
          <a:endParaRPr lang="es-ES"/>
        </a:p>
      </dgm:t>
    </dgm:pt>
    <dgm:pt modelId="{3EDC8A85-0817-4409-8960-84BB845CA061}">
      <dgm:prSet custT="1"/>
      <dgm:spPr>
        <a:ln>
          <a:solidFill>
            <a:schemeClr val="accent1">
              <a:alpha val="90000"/>
            </a:schemeClr>
          </a:solidFill>
        </a:ln>
      </dgm:spPr>
      <dgm:t>
        <a:bodyPr/>
        <a:lstStyle/>
        <a:p>
          <a:r>
            <a:rPr lang="es-ES" sz="1100" dirty="0"/>
            <a:t>Habilidades de investigación científica</a:t>
          </a:r>
        </a:p>
      </dgm:t>
    </dgm:pt>
    <dgm:pt modelId="{768B936B-ACA1-4311-B9F5-6EF7F2F75A2D}" type="parTrans" cxnId="{81A55715-9A87-46C5-99CE-1D28BBDCC08A}">
      <dgm:prSet/>
      <dgm:spPr/>
      <dgm:t>
        <a:bodyPr/>
        <a:lstStyle/>
        <a:p>
          <a:endParaRPr lang="es-ES"/>
        </a:p>
      </dgm:t>
    </dgm:pt>
    <dgm:pt modelId="{006AAEF3-854D-4D43-8A28-C19F1A4AC2B6}" type="sibTrans" cxnId="{81A55715-9A87-46C5-99CE-1D28BBDCC08A}">
      <dgm:prSet/>
      <dgm:spPr/>
      <dgm:t>
        <a:bodyPr/>
        <a:lstStyle/>
        <a:p>
          <a:endParaRPr lang="es-ES"/>
        </a:p>
      </dgm:t>
    </dgm:pt>
    <dgm:pt modelId="{D6F0B4AC-7DE1-4765-ADAE-83D469723F80}">
      <dgm:prSet/>
      <dgm:spPr/>
      <dgm:t>
        <a:bodyPr/>
        <a:lstStyle/>
        <a:p>
          <a:r>
            <a:rPr lang="es-ES" dirty="0"/>
            <a:t>Historia, Geografía y Ciencias Sociales</a:t>
          </a:r>
        </a:p>
      </dgm:t>
    </dgm:pt>
    <dgm:pt modelId="{B8E8F079-D426-4801-B7CA-644ED7686CB3}" type="parTrans" cxnId="{8FC4B7B2-0F31-4774-B12B-57BB5C0D110D}">
      <dgm:prSet/>
      <dgm:spPr/>
      <dgm:t>
        <a:bodyPr/>
        <a:lstStyle/>
        <a:p>
          <a:endParaRPr lang="es-ES"/>
        </a:p>
      </dgm:t>
    </dgm:pt>
    <dgm:pt modelId="{09F7BBB9-91C3-40B8-9649-BD0F573BDA46}" type="sibTrans" cxnId="{8FC4B7B2-0F31-4774-B12B-57BB5C0D110D}">
      <dgm:prSet/>
      <dgm:spPr/>
      <dgm:t>
        <a:bodyPr/>
        <a:lstStyle/>
        <a:p>
          <a:endParaRPr lang="es-ES"/>
        </a:p>
      </dgm:t>
    </dgm:pt>
    <dgm:pt modelId="{09536541-25C4-4645-90F4-7E6B4900187F}">
      <dgm:prSet custT="1"/>
      <dgm:spPr>
        <a:ln>
          <a:solidFill>
            <a:schemeClr val="accent1">
              <a:alpha val="90000"/>
            </a:schemeClr>
          </a:solidFill>
        </a:ln>
      </dgm:spPr>
      <dgm:t>
        <a:bodyPr/>
        <a:lstStyle/>
        <a:p>
          <a:r>
            <a:rPr lang="es-ES" sz="1100" dirty="0"/>
            <a:t>Sentido de identidad a la comunidad y país al que pertenecen</a:t>
          </a:r>
        </a:p>
      </dgm:t>
    </dgm:pt>
    <dgm:pt modelId="{B757C6B9-5F13-4740-AD26-9AFCD43C82EC}" type="parTrans" cxnId="{4E125B77-C486-463C-A569-2D327C7CF774}">
      <dgm:prSet/>
      <dgm:spPr/>
      <dgm:t>
        <a:bodyPr/>
        <a:lstStyle/>
        <a:p>
          <a:endParaRPr lang="es-ES"/>
        </a:p>
      </dgm:t>
    </dgm:pt>
    <dgm:pt modelId="{88838482-CD80-417B-B1F9-2FA4C7860017}" type="sibTrans" cxnId="{4E125B77-C486-463C-A569-2D327C7CF774}">
      <dgm:prSet/>
      <dgm:spPr/>
      <dgm:t>
        <a:bodyPr/>
        <a:lstStyle/>
        <a:p>
          <a:endParaRPr lang="es-ES"/>
        </a:p>
      </dgm:t>
    </dgm:pt>
    <dgm:pt modelId="{B316DDF4-5A44-4180-92D6-59FB5E2ACF8D}">
      <dgm:prSet custT="1"/>
      <dgm:spPr>
        <a:ln>
          <a:solidFill>
            <a:schemeClr val="accent1">
              <a:alpha val="90000"/>
            </a:schemeClr>
          </a:solidFill>
        </a:ln>
      </dgm:spPr>
      <dgm:t>
        <a:bodyPr/>
        <a:lstStyle/>
        <a:p>
          <a:r>
            <a:rPr lang="es-ES" sz="1100" dirty="0"/>
            <a:t>Integración de las habilidades</a:t>
          </a:r>
        </a:p>
      </dgm:t>
    </dgm:pt>
    <dgm:pt modelId="{35AF2955-ED9C-4BAA-9856-EC4DAB637BD9}" type="parTrans" cxnId="{6E5AE33B-7537-4F10-988D-6A4E9D60E66B}">
      <dgm:prSet/>
      <dgm:spPr/>
      <dgm:t>
        <a:bodyPr/>
        <a:lstStyle/>
        <a:p>
          <a:endParaRPr lang="es-ES"/>
        </a:p>
      </dgm:t>
    </dgm:pt>
    <dgm:pt modelId="{7BF4D992-719B-4711-B37F-1DAD54733240}" type="sibTrans" cxnId="{6E5AE33B-7537-4F10-988D-6A4E9D60E66B}">
      <dgm:prSet/>
      <dgm:spPr/>
      <dgm:t>
        <a:bodyPr/>
        <a:lstStyle/>
        <a:p>
          <a:endParaRPr lang="es-ES"/>
        </a:p>
      </dgm:t>
    </dgm:pt>
    <dgm:pt modelId="{9D9DB07F-444A-4F25-9804-9C34EA8EF060}">
      <dgm:prSet/>
      <dgm:spPr/>
      <dgm:t>
        <a:bodyPr/>
        <a:lstStyle/>
        <a:p>
          <a:r>
            <a:rPr lang="es-ES" dirty="0"/>
            <a:t>Inglés</a:t>
          </a:r>
        </a:p>
      </dgm:t>
    </dgm:pt>
    <dgm:pt modelId="{D44B0C1A-9C5E-41B5-A71A-499F0FCFA8FE}" type="sibTrans" cxnId="{38D75BD0-F2BB-4CD8-855E-04B1590D76F1}">
      <dgm:prSet/>
      <dgm:spPr/>
      <dgm:t>
        <a:bodyPr/>
        <a:lstStyle/>
        <a:p>
          <a:endParaRPr lang="es-ES"/>
        </a:p>
      </dgm:t>
    </dgm:pt>
    <dgm:pt modelId="{A56CFB7D-9928-499E-802F-B91F8689B084}" type="parTrans" cxnId="{38D75BD0-F2BB-4CD8-855E-04B1590D76F1}">
      <dgm:prSet/>
      <dgm:spPr/>
      <dgm:t>
        <a:bodyPr/>
        <a:lstStyle/>
        <a:p>
          <a:endParaRPr lang="es-ES"/>
        </a:p>
      </dgm:t>
    </dgm:pt>
    <dgm:pt modelId="{A1736A54-4688-4D2B-8F3C-F90668C5D2DD}">
      <dgm:prSet custT="1"/>
      <dgm:spPr>
        <a:ln>
          <a:solidFill>
            <a:schemeClr val="accent1">
              <a:alpha val="90000"/>
            </a:schemeClr>
          </a:solidFill>
        </a:ln>
      </dgm:spPr>
      <dgm:t>
        <a:bodyPr/>
        <a:lstStyle/>
        <a:p>
          <a:r>
            <a:rPr lang="es-ES" sz="1100" dirty="0"/>
            <a:t>Formación ciudadana</a:t>
          </a:r>
        </a:p>
      </dgm:t>
    </dgm:pt>
    <dgm:pt modelId="{AFBBDB95-5EF9-4248-9080-99CE25FFB579}" type="parTrans" cxnId="{07A1F8AC-D501-4810-B1F5-083E0C94D745}">
      <dgm:prSet/>
      <dgm:spPr/>
      <dgm:t>
        <a:bodyPr/>
        <a:lstStyle/>
        <a:p>
          <a:endParaRPr lang="es-ES"/>
        </a:p>
      </dgm:t>
    </dgm:pt>
    <dgm:pt modelId="{47966EEB-B399-44A6-9BCD-B77C663E45BF}" type="sibTrans" cxnId="{07A1F8AC-D501-4810-B1F5-083E0C94D745}">
      <dgm:prSet/>
      <dgm:spPr/>
      <dgm:t>
        <a:bodyPr/>
        <a:lstStyle/>
        <a:p>
          <a:endParaRPr lang="es-ES"/>
        </a:p>
      </dgm:t>
    </dgm:pt>
    <dgm:pt modelId="{29025D8B-AF1C-4C1F-B53C-8A2BB9C90210}">
      <dgm:prSet phldrT="[Texto]" custT="1"/>
      <dgm:spPr>
        <a:ln>
          <a:solidFill>
            <a:schemeClr val="accent1">
              <a:alpha val="90000"/>
            </a:schemeClr>
          </a:solidFill>
        </a:ln>
      </dgm:spPr>
      <dgm:t>
        <a:bodyPr/>
        <a:lstStyle/>
        <a:p>
          <a:r>
            <a:rPr lang="es-ES" sz="1100" dirty="0"/>
            <a:t>Comunicación oral efectiva y comprensión auditiva</a:t>
          </a:r>
        </a:p>
      </dgm:t>
    </dgm:pt>
    <dgm:pt modelId="{DE51F692-3553-488C-96DB-1D42C57D58F0}" type="parTrans" cxnId="{3DB4BC34-99EE-4D6A-A115-8E08D3031759}">
      <dgm:prSet/>
      <dgm:spPr/>
      <dgm:t>
        <a:bodyPr/>
        <a:lstStyle/>
        <a:p>
          <a:endParaRPr lang="es-ES"/>
        </a:p>
      </dgm:t>
    </dgm:pt>
    <dgm:pt modelId="{7601D426-26E5-4F29-B91D-6C63D226A9EF}" type="sibTrans" cxnId="{3DB4BC34-99EE-4D6A-A115-8E08D3031759}">
      <dgm:prSet/>
      <dgm:spPr/>
      <dgm:t>
        <a:bodyPr/>
        <a:lstStyle/>
        <a:p>
          <a:endParaRPr lang="es-ES"/>
        </a:p>
      </dgm:t>
    </dgm:pt>
    <dgm:pt modelId="{6FEF025B-F952-41A1-8232-DDB307009E39}">
      <dgm:prSet phldrT="[Texto]" custT="1"/>
      <dgm:spPr>
        <a:ln>
          <a:solidFill>
            <a:schemeClr val="accent1">
              <a:alpha val="90000"/>
            </a:schemeClr>
          </a:solidFill>
        </a:ln>
      </dgm:spPr>
      <dgm:t>
        <a:bodyPr/>
        <a:lstStyle/>
        <a:p>
          <a:r>
            <a:rPr lang="es-ES" sz="1100" dirty="0"/>
            <a:t>Incentivo a  la lectura (leen en 1°básico)</a:t>
          </a:r>
        </a:p>
      </dgm:t>
    </dgm:pt>
    <dgm:pt modelId="{102273B1-8CCD-4DCB-9584-B65136384079}" type="parTrans" cxnId="{6522258C-0AFD-4BBF-BDF4-2EA98CF8C1C7}">
      <dgm:prSet/>
      <dgm:spPr/>
      <dgm:t>
        <a:bodyPr/>
        <a:lstStyle/>
        <a:p>
          <a:endParaRPr lang="es-ES"/>
        </a:p>
      </dgm:t>
    </dgm:pt>
    <dgm:pt modelId="{6823A200-E2C1-46C5-8108-257E6486D60D}" type="sibTrans" cxnId="{6522258C-0AFD-4BBF-BDF4-2EA98CF8C1C7}">
      <dgm:prSet/>
      <dgm:spPr/>
      <dgm:t>
        <a:bodyPr/>
        <a:lstStyle/>
        <a:p>
          <a:endParaRPr lang="es-ES"/>
        </a:p>
      </dgm:t>
    </dgm:pt>
    <dgm:pt modelId="{D21F2055-E88F-4A91-8552-BADF54A6FC09}">
      <dgm:prSet custT="1"/>
      <dgm:spPr>
        <a:ln>
          <a:solidFill>
            <a:schemeClr val="accent1">
              <a:alpha val="90000"/>
            </a:schemeClr>
          </a:solidFill>
        </a:ln>
      </dgm:spPr>
      <dgm:t>
        <a:bodyPr/>
        <a:lstStyle/>
        <a:p>
          <a:r>
            <a:rPr lang="es-ES" sz="1100" dirty="0"/>
            <a:t>De lo concreto a lo pictórico y a lo simbólico (COPISI)</a:t>
          </a:r>
        </a:p>
      </dgm:t>
    </dgm:pt>
    <dgm:pt modelId="{59EC2AF2-CE38-43EA-B3B7-F3C05F1547AE}" type="parTrans" cxnId="{76BB4AB5-AFE9-46CB-B65E-F0B45BD8E3C3}">
      <dgm:prSet/>
      <dgm:spPr/>
      <dgm:t>
        <a:bodyPr/>
        <a:lstStyle/>
        <a:p>
          <a:endParaRPr lang="es-ES"/>
        </a:p>
      </dgm:t>
    </dgm:pt>
    <dgm:pt modelId="{E834A935-04D0-41B3-AEBE-5717A8D28431}" type="sibTrans" cxnId="{76BB4AB5-AFE9-46CB-B65E-F0B45BD8E3C3}">
      <dgm:prSet/>
      <dgm:spPr/>
      <dgm:t>
        <a:bodyPr/>
        <a:lstStyle/>
        <a:p>
          <a:endParaRPr lang="es-ES"/>
        </a:p>
      </dgm:t>
    </dgm:pt>
    <dgm:pt modelId="{862F42A9-1479-4189-8C87-80217A716FA2}">
      <dgm:prSet phldrT="[Texto]" custT="1"/>
      <dgm:spPr>
        <a:ln>
          <a:solidFill>
            <a:schemeClr val="accent1">
              <a:alpha val="90000"/>
            </a:schemeClr>
          </a:solidFill>
        </a:ln>
      </dgm:spPr>
      <dgm:t>
        <a:bodyPr/>
        <a:lstStyle/>
        <a:p>
          <a:r>
            <a:rPr lang="es-ES" sz="1100" dirty="0"/>
            <a:t>Resolución de problemas a partir de situaciones concretas.</a:t>
          </a:r>
        </a:p>
      </dgm:t>
    </dgm:pt>
    <dgm:pt modelId="{896125FC-D1A3-4125-BE3E-3228C65CAF79}" type="parTrans" cxnId="{BE74E43C-834E-42C6-9238-5A7BC186351E}">
      <dgm:prSet/>
      <dgm:spPr/>
      <dgm:t>
        <a:bodyPr/>
        <a:lstStyle/>
        <a:p>
          <a:endParaRPr lang="es-ES"/>
        </a:p>
      </dgm:t>
    </dgm:pt>
    <dgm:pt modelId="{B4269631-F0EF-4081-88BB-1819E48A592C}" type="sibTrans" cxnId="{BE74E43C-834E-42C6-9238-5A7BC186351E}">
      <dgm:prSet/>
      <dgm:spPr/>
      <dgm:t>
        <a:bodyPr/>
        <a:lstStyle/>
        <a:p>
          <a:endParaRPr lang="es-ES"/>
        </a:p>
      </dgm:t>
    </dgm:pt>
    <dgm:pt modelId="{A739C67B-1718-4B04-90C1-2D722C765173}">
      <dgm:prSet custT="1"/>
      <dgm:spPr>
        <a:ln>
          <a:solidFill>
            <a:schemeClr val="accent1">
              <a:alpha val="90000"/>
            </a:schemeClr>
          </a:solidFill>
        </a:ln>
      </dgm:spPr>
      <dgm:t>
        <a:bodyPr/>
        <a:lstStyle/>
        <a:p>
          <a:r>
            <a:rPr lang="es-ES" sz="1100" dirty="0"/>
            <a:t>Temas de cuerpo humano y salud en todos los años</a:t>
          </a:r>
        </a:p>
      </dgm:t>
    </dgm:pt>
    <dgm:pt modelId="{431D9CFF-FE43-4462-B8DB-4C5C1A191DB5}" type="parTrans" cxnId="{FA7B1676-A410-4681-AAF1-4E706E1C8ACC}">
      <dgm:prSet/>
      <dgm:spPr/>
      <dgm:t>
        <a:bodyPr/>
        <a:lstStyle/>
        <a:p>
          <a:endParaRPr lang="es-ES"/>
        </a:p>
      </dgm:t>
    </dgm:pt>
    <dgm:pt modelId="{2641B3AD-9488-47F9-943C-C2D05C1166B7}" type="sibTrans" cxnId="{FA7B1676-A410-4681-AAF1-4E706E1C8ACC}">
      <dgm:prSet/>
      <dgm:spPr/>
      <dgm:t>
        <a:bodyPr/>
        <a:lstStyle/>
        <a:p>
          <a:endParaRPr lang="es-ES"/>
        </a:p>
      </dgm:t>
    </dgm:pt>
    <dgm:pt modelId="{D715A358-5CD9-451B-9492-E2F2E11E92C2}">
      <dgm:prSet custT="1"/>
      <dgm:spPr>
        <a:ln>
          <a:solidFill>
            <a:schemeClr val="accent1">
              <a:alpha val="90000"/>
            </a:schemeClr>
          </a:solidFill>
        </a:ln>
      </dgm:spPr>
      <dgm:t>
        <a:bodyPr/>
        <a:lstStyle/>
        <a:p>
          <a:r>
            <a:rPr lang="es-ES" sz="1100" dirty="0"/>
            <a:t>Alfabetización científica</a:t>
          </a:r>
        </a:p>
      </dgm:t>
    </dgm:pt>
    <dgm:pt modelId="{951018A9-0EFF-4F37-ACC0-AFA848D0CD94}" type="parTrans" cxnId="{EDF52529-139E-4FF9-8EF2-95BAA9DF6667}">
      <dgm:prSet/>
      <dgm:spPr/>
      <dgm:t>
        <a:bodyPr/>
        <a:lstStyle/>
        <a:p>
          <a:endParaRPr lang="es-ES"/>
        </a:p>
      </dgm:t>
    </dgm:pt>
    <dgm:pt modelId="{BB4A2F8E-5285-4700-9A30-05B7A6EDC886}" type="sibTrans" cxnId="{EDF52529-139E-4FF9-8EF2-95BAA9DF6667}">
      <dgm:prSet/>
      <dgm:spPr/>
      <dgm:t>
        <a:bodyPr/>
        <a:lstStyle/>
        <a:p>
          <a:endParaRPr lang="es-ES"/>
        </a:p>
      </dgm:t>
    </dgm:pt>
    <dgm:pt modelId="{0E3356A5-593E-457E-83EA-AED731FFB0CD}">
      <dgm:prSet custT="1"/>
      <dgm:spPr>
        <a:ln>
          <a:solidFill>
            <a:schemeClr val="accent1">
              <a:alpha val="90000"/>
            </a:schemeClr>
          </a:solidFill>
        </a:ln>
      </dgm:spPr>
      <dgm:t>
        <a:bodyPr/>
        <a:lstStyle/>
        <a:p>
          <a:r>
            <a:rPr lang="es-ES" sz="1100" dirty="0"/>
            <a:t>la exploración de la diversidad cultural, geográfica e histórica.</a:t>
          </a:r>
        </a:p>
      </dgm:t>
    </dgm:pt>
    <dgm:pt modelId="{CB821B14-C0F7-46C1-A3BB-61362CD2398A}" type="parTrans" cxnId="{D0083201-6B3F-4862-A361-5A89A184F2A1}">
      <dgm:prSet/>
      <dgm:spPr/>
      <dgm:t>
        <a:bodyPr/>
        <a:lstStyle/>
        <a:p>
          <a:endParaRPr lang="es-ES"/>
        </a:p>
      </dgm:t>
    </dgm:pt>
    <dgm:pt modelId="{0E590C26-2661-43A4-A8D8-076B76DFA4A6}" type="sibTrans" cxnId="{D0083201-6B3F-4862-A361-5A89A184F2A1}">
      <dgm:prSet/>
      <dgm:spPr/>
      <dgm:t>
        <a:bodyPr/>
        <a:lstStyle/>
        <a:p>
          <a:endParaRPr lang="es-ES"/>
        </a:p>
      </dgm:t>
    </dgm:pt>
    <dgm:pt modelId="{1AFFA8E9-0B15-437C-B61D-5B3D6BDC5E57}">
      <dgm:prSet custT="1"/>
      <dgm:spPr>
        <a:ln>
          <a:solidFill>
            <a:schemeClr val="accent1">
              <a:alpha val="90000"/>
            </a:schemeClr>
          </a:solidFill>
        </a:ln>
      </dgm:spPr>
      <dgm:t>
        <a:bodyPr/>
        <a:lstStyle/>
        <a:p>
          <a:r>
            <a:rPr lang="es-ES" sz="1100" dirty="0"/>
            <a:t>Lectura de textos literarios y no literarios</a:t>
          </a:r>
        </a:p>
      </dgm:t>
    </dgm:pt>
    <dgm:pt modelId="{223BF540-8202-4C66-A7C7-709F8AF9347C}" type="parTrans" cxnId="{A68AC6E6-AE82-4EA3-B4B6-5610A3297B0D}">
      <dgm:prSet/>
      <dgm:spPr/>
      <dgm:t>
        <a:bodyPr/>
        <a:lstStyle/>
        <a:p>
          <a:endParaRPr lang="es-ES"/>
        </a:p>
      </dgm:t>
    </dgm:pt>
    <dgm:pt modelId="{98F77C17-7406-4509-8C02-546FCF09DAD4}" type="sibTrans" cxnId="{A68AC6E6-AE82-4EA3-B4B6-5610A3297B0D}">
      <dgm:prSet/>
      <dgm:spPr/>
      <dgm:t>
        <a:bodyPr/>
        <a:lstStyle/>
        <a:p>
          <a:endParaRPr lang="es-ES"/>
        </a:p>
      </dgm:t>
    </dgm:pt>
    <dgm:pt modelId="{20C72185-4DE7-41F3-BA86-10BFEF5867AA}">
      <dgm:prSet custT="1"/>
      <dgm:spPr>
        <a:ln>
          <a:solidFill>
            <a:schemeClr val="accent1">
              <a:alpha val="90000"/>
            </a:schemeClr>
          </a:solidFill>
        </a:ln>
      </dgm:spPr>
      <dgm:t>
        <a:bodyPr/>
        <a:lstStyle/>
        <a:p>
          <a:r>
            <a:rPr lang="es-ES" sz="1100" dirty="0"/>
            <a:t>Ampliar visión del mundo</a:t>
          </a:r>
        </a:p>
      </dgm:t>
    </dgm:pt>
    <dgm:pt modelId="{581EB2AB-B0D6-4FAF-B31A-4DD8A85E4093}" type="parTrans" cxnId="{B411BC5A-A7E2-4EF7-B8F2-8E7D3E80EEE6}">
      <dgm:prSet/>
      <dgm:spPr/>
      <dgm:t>
        <a:bodyPr/>
        <a:lstStyle/>
        <a:p>
          <a:endParaRPr lang="es-ES"/>
        </a:p>
      </dgm:t>
    </dgm:pt>
    <dgm:pt modelId="{6968A3A4-81A1-4C1A-B5A0-B8D3121558BE}" type="sibTrans" cxnId="{B411BC5A-A7E2-4EF7-B8F2-8E7D3E80EEE6}">
      <dgm:prSet/>
      <dgm:spPr/>
      <dgm:t>
        <a:bodyPr/>
        <a:lstStyle/>
        <a:p>
          <a:endParaRPr lang="es-ES"/>
        </a:p>
      </dgm:t>
    </dgm:pt>
    <dgm:pt modelId="{9170D60F-B44D-4DCD-9E92-E5FAC62C3F12}">
      <dgm:prSet custT="1"/>
      <dgm:spPr>
        <a:ln>
          <a:solidFill>
            <a:schemeClr val="accent1">
              <a:alpha val="90000"/>
            </a:schemeClr>
          </a:solidFill>
        </a:ln>
      </dgm:spPr>
      <dgm:t>
        <a:bodyPr/>
        <a:lstStyle/>
        <a:p>
          <a:r>
            <a:rPr lang="es-ES" sz="1100" dirty="0"/>
            <a:t>Proceso de escritura </a:t>
          </a:r>
          <a:endParaRPr lang="es-ES" sz="3600" dirty="0"/>
        </a:p>
      </dgm:t>
    </dgm:pt>
    <dgm:pt modelId="{C6897E52-2493-45B1-AE73-C552ADB8E3B3}" type="parTrans" cxnId="{9CC23259-2711-40E2-A99D-64AF22685FEA}">
      <dgm:prSet/>
      <dgm:spPr/>
      <dgm:t>
        <a:bodyPr/>
        <a:lstStyle/>
        <a:p>
          <a:endParaRPr lang="es-ES"/>
        </a:p>
      </dgm:t>
    </dgm:pt>
    <dgm:pt modelId="{7BADB4C3-F3B9-4321-B415-E858306FFF39}" type="sibTrans" cxnId="{9CC23259-2711-40E2-A99D-64AF22685FEA}">
      <dgm:prSet/>
      <dgm:spPr/>
      <dgm:t>
        <a:bodyPr/>
        <a:lstStyle/>
        <a:p>
          <a:endParaRPr lang="es-ES"/>
        </a:p>
      </dgm:t>
    </dgm:pt>
    <dgm:pt modelId="{E2BED7F6-5144-413E-A45D-6B0709722656}" type="pres">
      <dgm:prSet presAssocID="{CFA5272B-7856-413C-9BF8-DD20800E1E15}" presName="Name0" presStyleCnt="0">
        <dgm:presLayoutVars>
          <dgm:dir/>
          <dgm:animLvl val="lvl"/>
          <dgm:resizeHandles/>
        </dgm:presLayoutVars>
      </dgm:prSet>
      <dgm:spPr/>
    </dgm:pt>
    <dgm:pt modelId="{76F8CEB9-D94E-4D2F-A587-9B9BD690D8C7}" type="pres">
      <dgm:prSet presAssocID="{3E06B252-77F9-446C-8A80-678B54518ACD}" presName="linNode" presStyleCnt="0"/>
      <dgm:spPr/>
    </dgm:pt>
    <dgm:pt modelId="{B413F9A5-3DCD-4390-A04C-407D5515DD96}" type="pres">
      <dgm:prSet presAssocID="{3E06B252-77F9-446C-8A80-678B54518ACD}" presName="parentShp" presStyleLbl="node1" presStyleIdx="0" presStyleCnt="5">
        <dgm:presLayoutVars>
          <dgm:bulletEnabled val="1"/>
        </dgm:presLayoutVars>
      </dgm:prSet>
      <dgm:spPr/>
    </dgm:pt>
    <dgm:pt modelId="{0B57A183-343E-463A-A4F6-39497D9FC77E}" type="pres">
      <dgm:prSet presAssocID="{3E06B252-77F9-446C-8A80-678B54518ACD}" presName="childShp" presStyleLbl="bgAccFollowNode1" presStyleIdx="0" presStyleCnt="5">
        <dgm:presLayoutVars>
          <dgm:bulletEnabled val="1"/>
        </dgm:presLayoutVars>
      </dgm:prSet>
      <dgm:spPr/>
    </dgm:pt>
    <dgm:pt modelId="{AE324EE2-CD70-4285-B220-A5D0CADB4F7C}" type="pres">
      <dgm:prSet presAssocID="{6C9CC295-B359-4F54-9F0C-5556FF1C642F}" presName="spacing" presStyleCnt="0"/>
      <dgm:spPr/>
    </dgm:pt>
    <dgm:pt modelId="{A92B0C94-A62B-4BB3-BFE7-7023147CA218}" type="pres">
      <dgm:prSet presAssocID="{D5B15961-B7AF-403B-BD30-B3E8B9FE4C81}" presName="linNode" presStyleCnt="0"/>
      <dgm:spPr/>
    </dgm:pt>
    <dgm:pt modelId="{983BDE79-9848-424A-864C-4B35FFD2494E}" type="pres">
      <dgm:prSet presAssocID="{D5B15961-B7AF-403B-BD30-B3E8B9FE4C81}" presName="parentShp" presStyleLbl="node1" presStyleIdx="1" presStyleCnt="5">
        <dgm:presLayoutVars>
          <dgm:bulletEnabled val="1"/>
        </dgm:presLayoutVars>
      </dgm:prSet>
      <dgm:spPr/>
    </dgm:pt>
    <dgm:pt modelId="{77CEC52C-7C43-4FFF-A37A-7408509324BA}" type="pres">
      <dgm:prSet presAssocID="{D5B15961-B7AF-403B-BD30-B3E8B9FE4C81}" presName="childShp" presStyleLbl="bgAccFollowNode1" presStyleIdx="1" presStyleCnt="5" custScaleY="124655">
        <dgm:presLayoutVars>
          <dgm:bulletEnabled val="1"/>
        </dgm:presLayoutVars>
      </dgm:prSet>
      <dgm:spPr/>
    </dgm:pt>
    <dgm:pt modelId="{B2826510-B851-4B3F-9CBF-5D394D8FA873}" type="pres">
      <dgm:prSet presAssocID="{D5314A9E-A217-42C3-9C48-78CA27D77071}" presName="spacing" presStyleCnt="0"/>
      <dgm:spPr/>
    </dgm:pt>
    <dgm:pt modelId="{E1CE79B9-3D6C-47B9-900A-D19B5E52BE95}" type="pres">
      <dgm:prSet presAssocID="{AB00E1DD-7C32-40A2-BD65-07E7C6D0AA5F}" presName="linNode" presStyleCnt="0"/>
      <dgm:spPr/>
    </dgm:pt>
    <dgm:pt modelId="{D605A473-D6EE-4C2E-AAC8-C9AA73EFF87F}" type="pres">
      <dgm:prSet presAssocID="{AB00E1DD-7C32-40A2-BD65-07E7C6D0AA5F}" presName="parentShp" presStyleLbl="node1" presStyleIdx="2" presStyleCnt="5">
        <dgm:presLayoutVars>
          <dgm:bulletEnabled val="1"/>
        </dgm:presLayoutVars>
      </dgm:prSet>
      <dgm:spPr/>
    </dgm:pt>
    <dgm:pt modelId="{512B48E0-1FBE-4980-8CA8-452DEA54B1D4}" type="pres">
      <dgm:prSet presAssocID="{AB00E1DD-7C32-40A2-BD65-07E7C6D0AA5F}" presName="childShp" presStyleLbl="bgAccFollowNode1" presStyleIdx="2" presStyleCnt="5" custScaleY="90032" custLinFactNeighborX="0" custLinFactNeighborY="-6029">
        <dgm:presLayoutVars>
          <dgm:bulletEnabled val="1"/>
        </dgm:presLayoutVars>
      </dgm:prSet>
      <dgm:spPr/>
    </dgm:pt>
    <dgm:pt modelId="{CC9C5649-FB28-4D31-874D-E2AB75F3B345}" type="pres">
      <dgm:prSet presAssocID="{18B9B1A2-201E-4408-AECC-ED8ED8861A5F}" presName="spacing" presStyleCnt="0"/>
      <dgm:spPr/>
    </dgm:pt>
    <dgm:pt modelId="{01F71A4F-6CB0-4175-A01C-D8D0471917DF}" type="pres">
      <dgm:prSet presAssocID="{D6F0B4AC-7DE1-4765-ADAE-83D469723F80}" presName="linNode" presStyleCnt="0"/>
      <dgm:spPr/>
    </dgm:pt>
    <dgm:pt modelId="{D7B27ED0-E013-493C-A6B0-4E0910531776}" type="pres">
      <dgm:prSet presAssocID="{D6F0B4AC-7DE1-4765-ADAE-83D469723F80}" presName="parentShp" presStyleLbl="node1" presStyleIdx="3" presStyleCnt="5">
        <dgm:presLayoutVars>
          <dgm:bulletEnabled val="1"/>
        </dgm:presLayoutVars>
      </dgm:prSet>
      <dgm:spPr/>
    </dgm:pt>
    <dgm:pt modelId="{564C6BF6-2909-40F0-8C12-BC2CAA51D8ED}" type="pres">
      <dgm:prSet presAssocID="{D6F0B4AC-7DE1-4765-ADAE-83D469723F80}" presName="childShp" presStyleLbl="bgAccFollowNode1" presStyleIdx="3" presStyleCnt="5" custScaleY="108823" custLinFactNeighborX="0" custLinFactNeighborY="-11633">
        <dgm:presLayoutVars>
          <dgm:bulletEnabled val="1"/>
        </dgm:presLayoutVars>
      </dgm:prSet>
      <dgm:spPr/>
    </dgm:pt>
    <dgm:pt modelId="{B8AFC63A-97F0-4EB1-9F08-5200F0DB5C2C}" type="pres">
      <dgm:prSet presAssocID="{09F7BBB9-91C3-40B8-9649-BD0F573BDA46}" presName="spacing" presStyleCnt="0"/>
      <dgm:spPr/>
    </dgm:pt>
    <dgm:pt modelId="{3873900D-6D68-4B20-A2AF-E2850C854734}" type="pres">
      <dgm:prSet presAssocID="{9D9DB07F-444A-4F25-9804-9C34EA8EF060}" presName="linNode" presStyleCnt="0"/>
      <dgm:spPr/>
    </dgm:pt>
    <dgm:pt modelId="{E57064E6-3902-4F9D-96B1-9A8B477B1D49}" type="pres">
      <dgm:prSet presAssocID="{9D9DB07F-444A-4F25-9804-9C34EA8EF060}" presName="parentShp" presStyleLbl="node1" presStyleIdx="4" presStyleCnt="5">
        <dgm:presLayoutVars>
          <dgm:bulletEnabled val="1"/>
        </dgm:presLayoutVars>
      </dgm:prSet>
      <dgm:spPr/>
    </dgm:pt>
    <dgm:pt modelId="{725CD162-73C3-437E-8E55-B75621B5DE6A}" type="pres">
      <dgm:prSet presAssocID="{9D9DB07F-444A-4F25-9804-9C34EA8EF060}" presName="childShp" presStyleLbl="bgAccFollowNode1" presStyleIdx="4" presStyleCnt="5">
        <dgm:presLayoutVars>
          <dgm:bulletEnabled val="1"/>
        </dgm:presLayoutVars>
      </dgm:prSet>
      <dgm:spPr/>
    </dgm:pt>
  </dgm:ptLst>
  <dgm:cxnLst>
    <dgm:cxn modelId="{D0083201-6B3F-4862-A361-5A89A184F2A1}" srcId="{D6F0B4AC-7DE1-4765-ADAE-83D469723F80}" destId="{0E3356A5-593E-457E-83EA-AED731FFB0CD}" srcOrd="1" destOrd="0" parTransId="{CB821B14-C0F7-46C1-A3BB-61362CD2398A}" sibTransId="{0E590C26-2661-43A4-A8D8-076B76DFA4A6}"/>
    <dgm:cxn modelId="{DB834F11-7BFD-4D24-A31A-D75C005CF007}" type="presOf" srcId="{D21F2055-E88F-4A91-8552-BADF54A6FC09}" destId="{77CEC52C-7C43-4FFF-A37A-7408509324BA}" srcOrd="0" destOrd="2" presId="urn:microsoft.com/office/officeart/2005/8/layout/vList6"/>
    <dgm:cxn modelId="{AFA01614-462A-4B2B-B3B1-A90B269C9D73}" type="presOf" srcId="{862F42A9-1479-4189-8C87-80217A716FA2}" destId="{77CEC52C-7C43-4FFF-A37A-7408509324BA}" srcOrd="0" destOrd="1" presId="urn:microsoft.com/office/officeart/2005/8/layout/vList6"/>
    <dgm:cxn modelId="{81A55715-9A87-46C5-99CE-1D28BBDCC08A}" srcId="{AB00E1DD-7C32-40A2-BD65-07E7C6D0AA5F}" destId="{3EDC8A85-0817-4409-8960-84BB845CA061}" srcOrd="0" destOrd="0" parTransId="{768B936B-ACA1-4311-B9F5-6EF7F2F75A2D}" sibTransId="{006AAEF3-854D-4D43-8A28-C19F1A4AC2B6}"/>
    <dgm:cxn modelId="{19A0591F-0237-43A3-B22E-2A662648F5A5}" type="presOf" srcId="{CFA5272B-7856-413C-9BF8-DD20800E1E15}" destId="{E2BED7F6-5144-413E-A45D-6B0709722656}" srcOrd="0" destOrd="0" presId="urn:microsoft.com/office/officeart/2005/8/layout/vList6"/>
    <dgm:cxn modelId="{20395521-8AFB-41E2-B4A6-D93C46AD8F60}" type="presOf" srcId="{3260A5AF-6CF5-4EF4-A5D4-EDDCC41AA681}" destId="{77CEC52C-7C43-4FFF-A37A-7408509324BA}" srcOrd="0" destOrd="0" presId="urn:microsoft.com/office/officeart/2005/8/layout/vList6"/>
    <dgm:cxn modelId="{68570E23-EF94-4AB3-B5D0-20F7DFF43322}" type="presOf" srcId="{6FEF025B-F952-41A1-8232-DDB307009E39}" destId="{0B57A183-343E-463A-A4F6-39497D9FC77E}" srcOrd="0" destOrd="2" presId="urn:microsoft.com/office/officeart/2005/8/layout/vList6"/>
    <dgm:cxn modelId="{C8567727-ACFE-446F-8519-F7AA523F4C77}" type="presOf" srcId="{9D9DB07F-444A-4F25-9804-9C34EA8EF060}" destId="{E57064E6-3902-4F9D-96B1-9A8B477B1D49}" srcOrd="0" destOrd="0" presId="urn:microsoft.com/office/officeart/2005/8/layout/vList6"/>
    <dgm:cxn modelId="{FD326328-2486-4C13-B9CA-7883E272ECAA}" srcId="{3E06B252-77F9-446C-8A80-678B54518ACD}" destId="{F36500FE-2D16-4033-9755-C5016F938E12}" srcOrd="0" destOrd="0" parTransId="{09AD129F-86E4-424C-A85A-E879BF34EC6D}" sibTransId="{54594968-8E65-43DC-BBB5-AE8036C31CA2}"/>
    <dgm:cxn modelId="{EDF52529-139E-4FF9-8EF2-95BAA9DF6667}" srcId="{AB00E1DD-7C32-40A2-BD65-07E7C6D0AA5F}" destId="{D715A358-5CD9-451B-9492-E2F2E11E92C2}" srcOrd="2" destOrd="0" parTransId="{951018A9-0EFF-4F37-ACC0-AFA848D0CD94}" sibTransId="{BB4A2F8E-5285-4700-9A30-05B7A6EDC886}"/>
    <dgm:cxn modelId="{3DB4BC34-99EE-4D6A-A115-8E08D3031759}" srcId="{3E06B252-77F9-446C-8A80-678B54518ACD}" destId="{29025D8B-AF1C-4C1F-B53C-8A2BB9C90210}" srcOrd="1" destOrd="0" parTransId="{DE51F692-3553-488C-96DB-1D42C57D58F0}" sibTransId="{7601D426-26E5-4F29-B91D-6C63D226A9EF}"/>
    <dgm:cxn modelId="{6E5AE33B-7537-4F10-988D-6A4E9D60E66B}" srcId="{9D9DB07F-444A-4F25-9804-9C34EA8EF060}" destId="{B316DDF4-5A44-4180-92D6-59FB5E2ACF8D}" srcOrd="0" destOrd="0" parTransId="{35AF2955-ED9C-4BAA-9856-EC4DAB637BD9}" sibTransId="{7BF4D992-719B-4711-B37F-1DAD54733240}"/>
    <dgm:cxn modelId="{BE74E43C-834E-42C6-9238-5A7BC186351E}" srcId="{D5B15961-B7AF-403B-BD30-B3E8B9FE4C81}" destId="{862F42A9-1479-4189-8C87-80217A716FA2}" srcOrd="1" destOrd="0" parTransId="{896125FC-D1A3-4125-BE3E-3228C65CAF79}" sibTransId="{B4269631-F0EF-4081-88BB-1819E48A592C}"/>
    <dgm:cxn modelId="{8CAC2861-6007-4125-A2EA-4D6B112D5E7B}" type="presOf" srcId="{20C72185-4DE7-41F3-BA86-10BFEF5867AA}" destId="{725CD162-73C3-437E-8E55-B75621B5DE6A}" srcOrd="0" destOrd="2" presId="urn:microsoft.com/office/officeart/2005/8/layout/vList6"/>
    <dgm:cxn modelId="{712EAC64-61AB-41C7-B733-A79B2E6934F8}" srcId="{CFA5272B-7856-413C-9BF8-DD20800E1E15}" destId="{D5B15961-B7AF-403B-BD30-B3E8B9FE4C81}" srcOrd="1" destOrd="0" parTransId="{F2D77880-00CF-4926-A5D7-4C14EE361180}" sibTransId="{D5314A9E-A217-42C3-9C48-78CA27D77071}"/>
    <dgm:cxn modelId="{8E8C3B4A-A618-4BCE-9829-00621A861C35}" srcId="{CFA5272B-7856-413C-9BF8-DD20800E1E15}" destId="{AB00E1DD-7C32-40A2-BD65-07E7C6D0AA5F}" srcOrd="2" destOrd="0" parTransId="{0F24266C-DC05-4B6D-83A0-F8A9551433BA}" sibTransId="{18B9B1A2-201E-4408-AECC-ED8ED8861A5F}"/>
    <dgm:cxn modelId="{DF163E4D-F7AF-4711-823F-E60A47664066}" type="presOf" srcId="{D5B15961-B7AF-403B-BD30-B3E8B9FE4C81}" destId="{983BDE79-9848-424A-864C-4B35FFD2494E}" srcOrd="0" destOrd="0" presId="urn:microsoft.com/office/officeart/2005/8/layout/vList6"/>
    <dgm:cxn modelId="{FA7B1676-A410-4681-AAF1-4E706E1C8ACC}" srcId="{AB00E1DD-7C32-40A2-BD65-07E7C6D0AA5F}" destId="{A739C67B-1718-4B04-90C1-2D722C765173}" srcOrd="1" destOrd="0" parTransId="{431D9CFF-FE43-4462-B8DB-4C5C1A191DB5}" sibTransId="{2641B3AD-9488-47F9-943C-C2D05C1166B7}"/>
    <dgm:cxn modelId="{A5B3E776-3578-4C13-8B88-1D807ACD96AF}" type="presOf" srcId="{09536541-25C4-4645-90F4-7E6B4900187F}" destId="{564C6BF6-2909-40F0-8C12-BC2CAA51D8ED}" srcOrd="0" destOrd="0" presId="urn:microsoft.com/office/officeart/2005/8/layout/vList6"/>
    <dgm:cxn modelId="{4E125B77-C486-463C-A569-2D327C7CF774}" srcId="{D6F0B4AC-7DE1-4765-ADAE-83D469723F80}" destId="{09536541-25C4-4645-90F4-7E6B4900187F}" srcOrd="0" destOrd="0" parTransId="{B757C6B9-5F13-4740-AD26-9AFCD43C82EC}" sibTransId="{88838482-CD80-417B-B1F9-2FA4C7860017}"/>
    <dgm:cxn modelId="{9CC23259-2711-40E2-A99D-64AF22685FEA}" srcId="{9D9DB07F-444A-4F25-9804-9C34EA8EF060}" destId="{9170D60F-B44D-4DCD-9E92-E5FAC62C3F12}" srcOrd="3" destOrd="0" parTransId="{C6897E52-2493-45B1-AE73-C552ADB8E3B3}" sibTransId="{7BADB4C3-F3B9-4321-B415-E858306FFF39}"/>
    <dgm:cxn modelId="{2BA45B5A-1FC7-4C6D-9949-348EF064CE40}" type="presOf" srcId="{9170D60F-B44D-4DCD-9E92-E5FAC62C3F12}" destId="{725CD162-73C3-437E-8E55-B75621B5DE6A}" srcOrd="0" destOrd="3" presId="urn:microsoft.com/office/officeart/2005/8/layout/vList6"/>
    <dgm:cxn modelId="{B411BC5A-A7E2-4EF7-B8F2-8E7D3E80EEE6}" srcId="{9D9DB07F-444A-4F25-9804-9C34EA8EF060}" destId="{20C72185-4DE7-41F3-BA86-10BFEF5867AA}" srcOrd="2" destOrd="0" parTransId="{581EB2AB-B0D6-4FAF-B31A-4DD8A85E4093}" sibTransId="{6968A3A4-81A1-4C1A-B5A0-B8D3121558BE}"/>
    <dgm:cxn modelId="{796D4F81-25DF-44B2-94CA-6BB9651E5568}" type="presOf" srcId="{0E3356A5-593E-457E-83EA-AED731FFB0CD}" destId="{564C6BF6-2909-40F0-8C12-BC2CAA51D8ED}" srcOrd="0" destOrd="1" presId="urn:microsoft.com/office/officeart/2005/8/layout/vList6"/>
    <dgm:cxn modelId="{6522258C-0AFD-4BBF-BDF4-2EA98CF8C1C7}" srcId="{3E06B252-77F9-446C-8A80-678B54518ACD}" destId="{6FEF025B-F952-41A1-8232-DDB307009E39}" srcOrd="2" destOrd="0" parTransId="{102273B1-8CCD-4DCB-9584-B65136384079}" sibTransId="{6823A200-E2C1-46C5-8108-257E6486D60D}"/>
    <dgm:cxn modelId="{0213E18F-9720-4B0B-A3E2-AA522BD1C411}" type="presOf" srcId="{1AFFA8E9-0B15-437C-B61D-5B3D6BDC5E57}" destId="{725CD162-73C3-437E-8E55-B75621B5DE6A}" srcOrd="0" destOrd="1" presId="urn:microsoft.com/office/officeart/2005/8/layout/vList6"/>
    <dgm:cxn modelId="{9CA66F95-0A3F-41EA-81D8-CF0B53EEC85E}" type="presOf" srcId="{29025D8B-AF1C-4C1F-B53C-8A2BB9C90210}" destId="{0B57A183-343E-463A-A4F6-39497D9FC77E}" srcOrd="0" destOrd="1" presId="urn:microsoft.com/office/officeart/2005/8/layout/vList6"/>
    <dgm:cxn modelId="{5972079A-CD2F-4D75-9F8E-B342984F1EDA}" type="presOf" srcId="{AB00E1DD-7C32-40A2-BD65-07E7C6D0AA5F}" destId="{D605A473-D6EE-4C2E-AAC8-C9AA73EFF87F}" srcOrd="0" destOrd="0" presId="urn:microsoft.com/office/officeart/2005/8/layout/vList6"/>
    <dgm:cxn modelId="{F9ACDE9A-A843-4808-8E46-1BF04FB22245}" type="presOf" srcId="{3EDC8A85-0817-4409-8960-84BB845CA061}" destId="{512B48E0-1FBE-4980-8CA8-452DEA54B1D4}" srcOrd="0" destOrd="0" presId="urn:microsoft.com/office/officeart/2005/8/layout/vList6"/>
    <dgm:cxn modelId="{22E3EA9D-4C38-4FF9-AD47-BD70CBB1A535}" srcId="{D5B15961-B7AF-403B-BD30-B3E8B9FE4C81}" destId="{3260A5AF-6CF5-4EF4-A5D4-EDDCC41AA681}" srcOrd="0" destOrd="0" parTransId="{ABE9A004-EC53-4540-8F7E-7AEF9C91D83B}" sibTransId="{B733FF97-8FDC-459B-9587-D35D0BC3398A}"/>
    <dgm:cxn modelId="{B37DCA9E-8B0A-42BE-B3F6-3C277E823EC9}" type="presOf" srcId="{D6F0B4AC-7DE1-4765-ADAE-83D469723F80}" destId="{D7B27ED0-E013-493C-A6B0-4E0910531776}" srcOrd="0" destOrd="0" presId="urn:microsoft.com/office/officeart/2005/8/layout/vList6"/>
    <dgm:cxn modelId="{644F2FA5-23B1-4E6A-88B7-A15AB0F6F589}" srcId="{CFA5272B-7856-413C-9BF8-DD20800E1E15}" destId="{3E06B252-77F9-446C-8A80-678B54518ACD}" srcOrd="0" destOrd="0" parTransId="{7838BC2A-BAFA-42BF-BEED-A9C1588FF676}" sibTransId="{6C9CC295-B359-4F54-9F0C-5556FF1C642F}"/>
    <dgm:cxn modelId="{07A1F8AC-D501-4810-B1F5-083E0C94D745}" srcId="{D6F0B4AC-7DE1-4765-ADAE-83D469723F80}" destId="{A1736A54-4688-4D2B-8F3C-F90668C5D2DD}" srcOrd="2" destOrd="0" parTransId="{AFBBDB95-5EF9-4248-9080-99CE25FFB579}" sibTransId="{47966EEB-B399-44A6-9BCD-B77C663E45BF}"/>
    <dgm:cxn modelId="{594594AF-9CBB-4A63-9B77-5A4969B6401A}" type="presOf" srcId="{A1736A54-4688-4D2B-8F3C-F90668C5D2DD}" destId="{564C6BF6-2909-40F0-8C12-BC2CAA51D8ED}" srcOrd="0" destOrd="2" presId="urn:microsoft.com/office/officeart/2005/8/layout/vList6"/>
    <dgm:cxn modelId="{8FC4B7B2-0F31-4774-B12B-57BB5C0D110D}" srcId="{CFA5272B-7856-413C-9BF8-DD20800E1E15}" destId="{D6F0B4AC-7DE1-4765-ADAE-83D469723F80}" srcOrd="3" destOrd="0" parTransId="{B8E8F079-D426-4801-B7CA-644ED7686CB3}" sibTransId="{09F7BBB9-91C3-40B8-9649-BD0F573BDA46}"/>
    <dgm:cxn modelId="{76BB4AB5-AFE9-46CB-B65E-F0B45BD8E3C3}" srcId="{D5B15961-B7AF-403B-BD30-B3E8B9FE4C81}" destId="{D21F2055-E88F-4A91-8552-BADF54A6FC09}" srcOrd="2" destOrd="0" parTransId="{59EC2AF2-CE38-43EA-B3B7-F3C05F1547AE}" sibTransId="{E834A935-04D0-41B3-AEBE-5717A8D28431}"/>
    <dgm:cxn modelId="{DEA411CB-E2C8-4086-B3AC-A44D09675FE8}" type="presOf" srcId="{3E06B252-77F9-446C-8A80-678B54518ACD}" destId="{B413F9A5-3DCD-4390-A04C-407D5515DD96}" srcOrd="0" destOrd="0" presId="urn:microsoft.com/office/officeart/2005/8/layout/vList6"/>
    <dgm:cxn modelId="{7BEC99CE-7FE6-4631-971D-7E713E691781}" type="presOf" srcId="{F36500FE-2D16-4033-9755-C5016F938E12}" destId="{0B57A183-343E-463A-A4F6-39497D9FC77E}" srcOrd="0" destOrd="0" presId="urn:microsoft.com/office/officeart/2005/8/layout/vList6"/>
    <dgm:cxn modelId="{38D75BD0-F2BB-4CD8-855E-04B1590D76F1}" srcId="{CFA5272B-7856-413C-9BF8-DD20800E1E15}" destId="{9D9DB07F-444A-4F25-9804-9C34EA8EF060}" srcOrd="4" destOrd="0" parTransId="{A56CFB7D-9928-499E-802F-B91F8689B084}" sibTransId="{D44B0C1A-9C5E-41B5-A71A-499F0FCFA8FE}"/>
    <dgm:cxn modelId="{D429FAD9-F810-478C-9FFC-D625A0C6302F}" type="presOf" srcId="{B316DDF4-5A44-4180-92D6-59FB5E2ACF8D}" destId="{725CD162-73C3-437E-8E55-B75621B5DE6A}" srcOrd="0" destOrd="0" presId="urn:microsoft.com/office/officeart/2005/8/layout/vList6"/>
    <dgm:cxn modelId="{A68AC6E6-AE82-4EA3-B4B6-5610A3297B0D}" srcId="{9D9DB07F-444A-4F25-9804-9C34EA8EF060}" destId="{1AFFA8E9-0B15-437C-B61D-5B3D6BDC5E57}" srcOrd="1" destOrd="0" parTransId="{223BF540-8202-4C66-A7C7-709F8AF9347C}" sibTransId="{98F77C17-7406-4509-8C02-546FCF09DAD4}"/>
    <dgm:cxn modelId="{BC6F52FB-3351-4FE8-8B37-39BAEC162667}" type="presOf" srcId="{D715A358-5CD9-451B-9492-E2F2E11E92C2}" destId="{512B48E0-1FBE-4980-8CA8-452DEA54B1D4}" srcOrd="0" destOrd="2" presId="urn:microsoft.com/office/officeart/2005/8/layout/vList6"/>
    <dgm:cxn modelId="{9344E3FD-B860-4A85-BC07-19262DDA801F}" type="presOf" srcId="{A739C67B-1718-4B04-90C1-2D722C765173}" destId="{512B48E0-1FBE-4980-8CA8-452DEA54B1D4}" srcOrd="0" destOrd="1" presId="urn:microsoft.com/office/officeart/2005/8/layout/vList6"/>
    <dgm:cxn modelId="{373E5905-ECC7-4294-AABA-F7936799A242}" type="presParOf" srcId="{E2BED7F6-5144-413E-A45D-6B0709722656}" destId="{76F8CEB9-D94E-4D2F-A587-9B9BD690D8C7}" srcOrd="0" destOrd="0" presId="urn:microsoft.com/office/officeart/2005/8/layout/vList6"/>
    <dgm:cxn modelId="{2145EE1A-4DB6-4DC6-9C7B-A234ED2F68A5}" type="presParOf" srcId="{76F8CEB9-D94E-4D2F-A587-9B9BD690D8C7}" destId="{B413F9A5-3DCD-4390-A04C-407D5515DD96}" srcOrd="0" destOrd="0" presId="urn:microsoft.com/office/officeart/2005/8/layout/vList6"/>
    <dgm:cxn modelId="{B1E85A03-32C2-403A-A9E8-888E34635172}" type="presParOf" srcId="{76F8CEB9-D94E-4D2F-A587-9B9BD690D8C7}" destId="{0B57A183-343E-463A-A4F6-39497D9FC77E}" srcOrd="1" destOrd="0" presId="urn:microsoft.com/office/officeart/2005/8/layout/vList6"/>
    <dgm:cxn modelId="{A0D95763-99F4-4320-A96D-9593BB8B807D}" type="presParOf" srcId="{E2BED7F6-5144-413E-A45D-6B0709722656}" destId="{AE324EE2-CD70-4285-B220-A5D0CADB4F7C}" srcOrd="1" destOrd="0" presId="urn:microsoft.com/office/officeart/2005/8/layout/vList6"/>
    <dgm:cxn modelId="{456155CC-FC85-45C2-A4FF-294E1DA92EAC}" type="presParOf" srcId="{E2BED7F6-5144-413E-A45D-6B0709722656}" destId="{A92B0C94-A62B-4BB3-BFE7-7023147CA218}" srcOrd="2" destOrd="0" presId="urn:microsoft.com/office/officeart/2005/8/layout/vList6"/>
    <dgm:cxn modelId="{3338FA0E-29B3-4D1F-AD14-E8B0DD81E03E}" type="presParOf" srcId="{A92B0C94-A62B-4BB3-BFE7-7023147CA218}" destId="{983BDE79-9848-424A-864C-4B35FFD2494E}" srcOrd="0" destOrd="0" presId="urn:microsoft.com/office/officeart/2005/8/layout/vList6"/>
    <dgm:cxn modelId="{AB369F61-3169-4A7D-A9BB-C90E89F0C7ED}" type="presParOf" srcId="{A92B0C94-A62B-4BB3-BFE7-7023147CA218}" destId="{77CEC52C-7C43-4FFF-A37A-7408509324BA}" srcOrd="1" destOrd="0" presId="urn:microsoft.com/office/officeart/2005/8/layout/vList6"/>
    <dgm:cxn modelId="{44EAB17A-2E8D-4138-A744-D6EA43032780}" type="presParOf" srcId="{E2BED7F6-5144-413E-A45D-6B0709722656}" destId="{B2826510-B851-4B3F-9CBF-5D394D8FA873}" srcOrd="3" destOrd="0" presId="urn:microsoft.com/office/officeart/2005/8/layout/vList6"/>
    <dgm:cxn modelId="{B9F7F2D0-6C5C-4996-99F8-597085C29A18}" type="presParOf" srcId="{E2BED7F6-5144-413E-A45D-6B0709722656}" destId="{E1CE79B9-3D6C-47B9-900A-D19B5E52BE95}" srcOrd="4" destOrd="0" presId="urn:microsoft.com/office/officeart/2005/8/layout/vList6"/>
    <dgm:cxn modelId="{A130F3C2-156E-4A29-B250-E63655BD4171}" type="presParOf" srcId="{E1CE79B9-3D6C-47B9-900A-D19B5E52BE95}" destId="{D605A473-D6EE-4C2E-AAC8-C9AA73EFF87F}" srcOrd="0" destOrd="0" presId="urn:microsoft.com/office/officeart/2005/8/layout/vList6"/>
    <dgm:cxn modelId="{750400BF-99D4-4D86-9DDA-E991BA95ACD7}" type="presParOf" srcId="{E1CE79B9-3D6C-47B9-900A-D19B5E52BE95}" destId="{512B48E0-1FBE-4980-8CA8-452DEA54B1D4}" srcOrd="1" destOrd="0" presId="urn:microsoft.com/office/officeart/2005/8/layout/vList6"/>
    <dgm:cxn modelId="{B46FD876-F585-4730-A319-EA1D9ADDB3D9}" type="presParOf" srcId="{E2BED7F6-5144-413E-A45D-6B0709722656}" destId="{CC9C5649-FB28-4D31-874D-E2AB75F3B345}" srcOrd="5" destOrd="0" presId="urn:microsoft.com/office/officeart/2005/8/layout/vList6"/>
    <dgm:cxn modelId="{3ABC3A3B-C96C-422E-9C74-196622A9F179}" type="presParOf" srcId="{E2BED7F6-5144-413E-A45D-6B0709722656}" destId="{01F71A4F-6CB0-4175-A01C-D8D0471917DF}" srcOrd="6" destOrd="0" presId="urn:microsoft.com/office/officeart/2005/8/layout/vList6"/>
    <dgm:cxn modelId="{C30D3D25-2094-495D-A5F2-6ADC959B7F9F}" type="presParOf" srcId="{01F71A4F-6CB0-4175-A01C-D8D0471917DF}" destId="{D7B27ED0-E013-493C-A6B0-4E0910531776}" srcOrd="0" destOrd="0" presId="urn:microsoft.com/office/officeart/2005/8/layout/vList6"/>
    <dgm:cxn modelId="{8BDC8BDF-80D1-4625-85EC-C2B049FA8F45}" type="presParOf" srcId="{01F71A4F-6CB0-4175-A01C-D8D0471917DF}" destId="{564C6BF6-2909-40F0-8C12-BC2CAA51D8ED}" srcOrd="1" destOrd="0" presId="urn:microsoft.com/office/officeart/2005/8/layout/vList6"/>
    <dgm:cxn modelId="{7B30CCA9-AAE6-460B-A49D-8F5F309864B4}" type="presParOf" srcId="{E2BED7F6-5144-413E-A45D-6B0709722656}" destId="{B8AFC63A-97F0-4EB1-9F08-5200F0DB5C2C}" srcOrd="7" destOrd="0" presId="urn:microsoft.com/office/officeart/2005/8/layout/vList6"/>
    <dgm:cxn modelId="{0BE239C9-7546-478C-8FB8-1B389A149F13}" type="presParOf" srcId="{E2BED7F6-5144-413E-A45D-6B0709722656}" destId="{3873900D-6D68-4B20-A2AF-E2850C854734}" srcOrd="8" destOrd="0" presId="urn:microsoft.com/office/officeart/2005/8/layout/vList6"/>
    <dgm:cxn modelId="{C5444A88-8179-43F3-A3EB-B295FB37A1CF}" type="presParOf" srcId="{3873900D-6D68-4B20-A2AF-E2850C854734}" destId="{E57064E6-3902-4F9D-96B1-9A8B477B1D49}" srcOrd="0" destOrd="0" presId="urn:microsoft.com/office/officeart/2005/8/layout/vList6"/>
    <dgm:cxn modelId="{3E6F647F-F4CF-4088-8D6E-75BF7566522B}" type="presParOf" srcId="{3873900D-6D68-4B20-A2AF-E2850C854734}" destId="{725CD162-73C3-437E-8E55-B75621B5DE6A}"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DD55D8-F151-4BB7-87DC-2987B31E6BE8}" type="doc">
      <dgm:prSet loTypeId="urn:microsoft.com/office/officeart/2005/8/layout/arrow2" loCatId="process" qsTypeId="urn:microsoft.com/office/officeart/2005/8/quickstyle/simple1" qsCatId="simple" csTypeId="urn:microsoft.com/office/officeart/2005/8/colors/accent2_1" csCatId="accent2" phldr="1"/>
      <dgm:spPr/>
    </dgm:pt>
    <dgm:pt modelId="{6996FFE0-B062-4726-96B7-7FA4EDD663D2}">
      <dgm:prSet phldrT="[Texto]"/>
      <dgm:spPr/>
      <dgm:t>
        <a:bodyPr/>
        <a:lstStyle/>
        <a:p>
          <a:pPr algn="l"/>
          <a:r>
            <a:rPr lang="es-ES" b="1" dirty="0"/>
            <a:t>Nivel inicial</a:t>
          </a:r>
        </a:p>
        <a:p>
          <a:pPr algn="ctr"/>
          <a:r>
            <a:rPr lang="es-ES" dirty="0"/>
            <a:t>Repetición, memorización en su forma original</a:t>
          </a:r>
        </a:p>
      </dgm:t>
    </dgm:pt>
    <dgm:pt modelId="{12F10A4D-DBA4-4C69-9903-CF579C68A5B1}" type="parTrans" cxnId="{6525C7BB-41D6-4259-95B9-6C43A05E8D7A}">
      <dgm:prSet/>
      <dgm:spPr/>
      <dgm:t>
        <a:bodyPr/>
        <a:lstStyle/>
        <a:p>
          <a:endParaRPr lang="es-ES"/>
        </a:p>
      </dgm:t>
    </dgm:pt>
    <dgm:pt modelId="{D3E09CD7-5C27-48C6-907D-8D9ECF0CAA1D}" type="sibTrans" cxnId="{6525C7BB-41D6-4259-95B9-6C43A05E8D7A}">
      <dgm:prSet/>
      <dgm:spPr/>
      <dgm:t>
        <a:bodyPr/>
        <a:lstStyle/>
        <a:p>
          <a:endParaRPr lang="es-ES"/>
        </a:p>
      </dgm:t>
    </dgm:pt>
    <dgm:pt modelId="{54C8B9F8-3998-4D72-8E79-4469B956C80D}">
      <dgm:prSet phldrT="[Texto]"/>
      <dgm:spPr/>
      <dgm:t>
        <a:bodyPr/>
        <a:lstStyle/>
        <a:p>
          <a:pPr algn="l"/>
          <a:r>
            <a:rPr lang="es-ES" b="1" dirty="0"/>
            <a:t>Nivel intermedio</a:t>
          </a:r>
        </a:p>
        <a:p>
          <a:pPr algn="ctr"/>
          <a:r>
            <a:rPr lang="es-ES" b="0" dirty="0"/>
            <a:t>Elaboración pensando en ejemplos personales</a:t>
          </a:r>
        </a:p>
      </dgm:t>
    </dgm:pt>
    <dgm:pt modelId="{FFFCBD58-CF65-41C6-85BE-3355D218CA1D}" type="parTrans" cxnId="{638C8F83-BA53-4FD3-AA82-2E9FF2ACCD67}">
      <dgm:prSet/>
      <dgm:spPr/>
      <dgm:t>
        <a:bodyPr/>
        <a:lstStyle/>
        <a:p>
          <a:endParaRPr lang="es-ES"/>
        </a:p>
      </dgm:t>
    </dgm:pt>
    <dgm:pt modelId="{02BE3601-BBFD-4540-828B-5C4B75D595F0}" type="sibTrans" cxnId="{638C8F83-BA53-4FD3-AA82-2E9FF2ACCD67}">
      <dgm:prSet/>
      <dgm:spPr/>
      <dgm:t>
        <a:bodyPr/>
        <a:lstStyle/>
        <a:p>
          <a:endParaRPr lang="es-ES"/>
        </a:p>
      </dgm:t>
    </dgm:pt>
    <dgm:pt modelId="{7E4E3296-141E-4758-91D5-7D5DA90E06FC}">
      <dgm:prSet phldrT="[Texto]"/>
      <dgm:spPr/>
      <dgm:t>
        <a:bodyPr/>
        <a:lstStyle/>
        <a:p>
          <a:r>
            <a:rPr lang="es-ES" dirty="0"/>
            <a:t>Nivel avanzado</a:t>
          </a:r>
        </a:p>
        <a:p>
          <a:r>
            <a:rPr lang="es-ES" dirty="0"/>
            <a:t>Significado, comparación, clasificación y síntesis como proceso integrado</a:t>
          </a:r>
        </a:p>
      </dgm:t>
    </dgm:pt>
    <dgm:pt modelId="{EBFE9F6B-FA5D-4D8B-A833-937333687465}" type="parTrans" cxnId="{6FD20C8F-8D6B-409A-9940-537C1ACFF69C}">
      <dgm:prSet/>
      <dgm:spPr/>
      <dgm:t>
        <a:bodyPr/>
        <a:lstStyle/>
        <a:p>
          <a:endParaRPr lang="es-ES"/>
        </a:p>
      </dgm:t>
    </dgm:pt>
    <dgm:pt modelId="{B60DD1B1-C3F7-4682-B32B-9AEB13B891FF}" type="sibTrans" cxnId="{6FD20C8F-8D6B-409A-9940-537C1ACFF69C}">
      <dgm:prSet/>
      <dgm:spPr/>
      <dgm:t>
        <a:bodyPr/>
        <a:lstStyle/>
        <a:p>
          <a:endParaRPr lang="es-ES"/>
        </a:p>
      </dgm:t>
    </dgm:pt>
    <dgm:pt modelId="{817CE45C-FB7A-4136-9609-C9CD1BA962C4}" type="pres">
      <dgm:prSet presAssocID="{27DD55D8-F151-4BB7-87DC-2987B31E6BE8}" presName="arrowDiagram" presStyleCnt="0">
        <dgm:presLayoutVars>
          <dgm:chMax val="5"/>
          <dgm:dir/>
          <dgm:resizeHandles val="exact"/>
        </dgm:presLayoutVars>
      </dgm:prSet>
      <dgm:spPr/>
    </dgm:pt>
    <dgm:pt modelId="{50163BFC-6892-417E-AB74-17ADED81E5E7}" type="pres">
      <dgm:prSet presAssocID="{27DD55D8-F151-4BB7-87DC-2987B31E6BE8}" presName="arrow" presStyleLbl="bgShp" presStyleIdx="0" presStyleCnt="1" custScaleX="102989" custLinFactNeighborX="-12568"/>
      <dgm:spPr/>
    </dgm:pt>
    <dgm:pt modelId="{DAB4A77E-B3AF-40CB-B838-A55069AC99F0}" type="pres">
      <dgm:prSet presAssocID="{27DD55D8-F151-4BB7-87DC-2987B31E6BE8}" presName="arrowDiagram3" presStyleCnt="0"/>
      <dgm:spPr/>
    </dgm:pt>
    <dgm:pt modelId="{B924B323-994C-48E9-9574-7CC9DA738A40}" type="pres">
      <dgm:prSet presAssocID="{6996FFE0-B062-4726-96B7-7FA4EDD663D2}" presName="bullet3a" presStyleLbl="node1" presStyleIdx="0" presStyleCnt="3"/>
      <dgm:spPr/>
    </dgm:pt>
    <dgm:pt modelId="{F805E06C-34B4-4BD5-B3E2-6A53490C7046}" type="pres">
      <dgm:prSet presAssocID="{6996FFE0-B062-4726-96B7-7FA4EDD663D2}" presName="textBox3a" presStyleLbl="revTx" presStyleIdx="0" presStyleCnt="3">
        <dgm:presLayoutVars>
          <dgm:bulletEnabled val="1"/>
        </dgm:presLayoutVars>
      </dgm:prSet>
      <dgm:spPr/>
    </dgm:pt>
    <dgm:pt modelId="{DBD9C736-08DC-4DFD-808C-6B2E5186C821}" type="pres">
      <dgm:prSet presAssocID="{54C8B9F8-3998-4D72-8E79-4469B956C80D}" presName="bullet3b" presStyleLbl="node1" presStyleIdx="1" presStyleCnt="3"/>
      <dgm:spPr/>
    </dgm:pt>
    <dgm:pt modelId="{9FB88E9E-C4EA-4ED0-8E86-38A5E4D8A694}" type="pres">
      <dgm:prSet presAssocID="{54C8B9F8-3998-4D72-8E79-4469B956C80D}" presName="textBox3b" presStyleLbl="revTx" presStyleIdx="1" presStyleCnt="3" custScaleX="124732">
        <dgm:presLayoutVars>
          <dgm:bulletEnabled val="1"/>
        </dgm:presLayoutVars>
      </dgm:prSet>
      <dgm:spPr/>
    </dgm:pt>
    <dgm:pt modelId="{006A7587-8424-4260-B64D-FAA920FE030B}" type="pres">
      <dgm:prSet presAssocID="{7E4E3296-141E-4758-91D5-7D5DA90E06FC}" presName="bullet3c" presStyleLbl="node1" presStyleIdx="2" presStyleCnt="3"/>
      <dgm:spPr/>
    </dgm:pt>
    <dgm:pt modelId="{CBAF6BF6-CACD-42D2-87D4-9FCF9BFEF331}" type="pres">
      <dgm:prSet presAssocID="{7E4E3296-141E-4758-91D5-7D5DA90E06FC}" presName="textBox3c" presStyleLbl="revTx" presStyleIdx="2" presStyleCnt="3">
        <dgm:presLayoutVars>
          <dgm:bulletEnabled val="1"/>
        </dgm:presLayoutVars>
      </dgm:prSet>
      <dgm:spPr/>
    </dgm:pt>
  </dgm:ptLst>
  <dgm:cxnLst>
    <dgm:cxn modelId="{C13FDE15-6B51-452C-B915-1B37ECF24C3C}" type="presOf" srcId="{54C8B9F8-3998-4D72-8E79-4469B956C80D}" destId="{9FB88E9E-C4EA-4ED0-8E86-38A5E4D8A694}" srcOrd="0" destOrd="0" presId="urn:microsoft.com/office/officeart/2005/8/layout/arrow2"/>
    <dgm:cxn modelId="{FE482077-0DE8-4CBE-AEA1-4D5057BA6AC1}" type="presOf" srcId="{27DD55D8-F151-4BB7-87DC-2987B31E6BE8}" destId="{817CE45C-FB7A-4136-9609-C9CD1BA962C4}" srcOrd="0" destOrd="0" presId="urn:microsoft.com/office/officeart/2005/8/layout/arrow2"/>
    <dgm:cxn modelId="{638C8F83-BA53-4FD3-AA82-2E9FF2ACCD67}" srcId="{27DD55D8-F151-4BB7-87DC-2987B31E6BE8}" destId="{54C8B9F8-3998-4D72-8E79-4469B956C80D}" srcOrd="1" destOrd="0" parTransId="{FFFCBD58-CF65-41C6-85BE-3355D218CA1D}" sibTransId="{02BE3601-BBFD-4540-828B-5C4B75D595F0}"/>
    <dgm:cxn modelId="{6FD20C8F-8D6B-409A-9940-537C1ACFF69C}" srcId="{27DD55D8-F151-4BB7-87DC-2987B31E6BE8}" destId="{7E4E3296-141E-4758-91D5-7D5DA90E06FC}" srcOrd="2" destOrd="0" parTransId="{EBFE9F6B-FA5D-4D8B-A833-937333687465}" sibTransId="{B60DD1B1-C3F7-4682-B32B-9AEB13B891FF}"/>
    <dgm:cxn modelId="{CE315E9D-B84A-49A4-82EE-295E30688955}" type="presOf" srcId="{6996FFE0-B062-4726-96B7-7FA4EDD663D2}" destId="{F805E06C-34B4-4BD5-B3E2-6A53490C7046}" srcOrd="0" destOrd="0" presId="urn:microsoft.com/office/officeart/2005/8/layout/arrow2"/>
    <dgm:cxn modelId="{6525C7BB-41D6-4259-95B9-6C43A05E8D7A}" srcId="{27DD55D8-F151-4BB7-87DC-2987B31E6BE8}" destId="{6996FFE0-B062-4726-96B7-7FA4EDD663D2}" srcOrd="0" destOrd="0" parTransId="{12F10A4D-DBA4-4C69-9903-CF579C68A5B1}" sibTransId="{D3E09CD7-5C27-48C6-907D-8D9ECF0CAA1D}"/>
    <dgm:cxn modelId="{FC3005BE-A646-41D4-B4EC-D5770E5FCE46}" type="presOf" srcId="{7E4E3296-141E-4758-91D5-7D5DA90E06FC}" destId="{CBAF6BF6-CACD-42D2-87D4-9FCF9BFEF331}" srcOrd="0" destOrd="0" presId="urn:microsoft.com/office/officeart/2005/8/layout/arrow2"/>
    <dgm:cxn modelId="{5FA74227-77B6-47BB-B720-A553F5EC86AF}" type="presParOf" srcId="{817CE45C-FB7A-4136-9609-C9CD1BA962C4}" destId="{50163BFC-6892-417E-AB74-17ADED81E5E7}" srcOrd="0" destOrd="0" presId="urn:microsoft.com/office/officeart/2005/8/layout/arrow2"/>
    <dgm:cxn modelId="{AB59C2E0-33F7-4BF4-BF6E-0F25F0E7F316}" type="presParOf" srcId="{817CE45C-FB7A-4136-9609-C9CD1BA962C4}" destId="{DAB4A77E-B3AF-40CB-B838-A55069AC99F0}" srcOrd="1" destOrd="0" presId="urn:microsoft.com/office/officeart/2005/8/layout/arrow2"/>
    <dgm:cxn modelId="{43C07E24-ECDA-4DA9-9573-E36B9AEF45E4}" type="presParOf" srcId="{DAB4A77E-B3AF-40CB-B838-A55069AC99F0}" destId="{B924B323-994C-48E9-9574-7CC9DA738A40}" srcOrd="0" destOrd="0" presId="urn:microsoft.com/office/officeart/2005/8/layout/arrow2"/>
    <dgm:cxn modelId="{952F3976-3094-4C27-BC7B-7DB28B4DF6ED}" type="presParOf" srcId="{DAB4A77E-B3AF-40CB-B838-A55069AC99F0}" destId="{F805E06C-34B4-4BD5-B3E2-6A53490C7046}" srcOrd="1" destOrd="0" presId="urn:microsoft.com/office/officeart/2005/8/layout/arrow2"/>
    <dgm:cxn modelId="{AEAFECED-BBB0-4F08-A900-B482F48B6D19}" type="presParOf" srcId="{DAB4A77E-B3AF-40CB-B838-A55069AC99F0}" destId="{DBD9C736-08DC-4DFD-808C-6B2E5186C821}" srcOrd="2" destOrd="0" presId="urn:microsoft.com/office/officeart/2005/8/layout/arrow2"/>
    <dgm:cxn modelId="{9BFF7553-D10E-47EC-89B3-AB3783F0011E}" type="presParOf" srcId="{DAB4A77E-B3AF-40CB-B838-A55069AC99F0}" destId="{9FB88E9E-C4EA-4ED0-8E86-38A5E4D8A694}" srcOrd="3" destOrd="0" presId="urn:microsoft.com/office/officeart/2005/8/layout/arrow2"/>
    <dgm:cxn modelId="{AB8D2D1E-00D8-4472-BE2F-0A873BF51DF9}" type="presParOf" srcId="{DAB4A77E-B3AF-40CB-B838-A55069AC99F0}" destId="{006A7587-8424-4260-B64D-FAA920FE030B}" srcOrd="4" destOrd="0" presId="urn:microsoft.com/office/officeart/2005/8/layout/arrow2"/>
    <dgm:cxn modelId="{AD65A5B4-0984-41E6-9F71-C32527C42328}" type="presParOf" srcId="{DAB4A77E-B3AF-40CB-B838-A55069AC99F0}" destId="{CBAF6BF6-CACD-42D2-87D4-9FCF9BFEF331}"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2ACC66-FABD-457A-BAC3-264D1A2CF72F}" type="doc">
      <dgm:prSet loTypeId="urn:microsoft.com/office/officeart/2005/8/layout/matrix1" loCatId="matrix" qsTypeId="urn:microsoft.com/office/officeart/2005/8/quickstyle/3d3" qsCatId="3D" csTypeId="urn:microsoft.com/office/officeart/2005/8/colors/colorful5" csCatId="colorful" phldr="1"/>
      <dgm:spPr/>
      <dgm:t>
        <a:bodyPr/>
        <a:lstStyle/>
        <a:p>
          <a:endParaRPr lang="es-ES"/>
        </a:p>
      </dgm:t>
    </dgm:pt>
    <dgm:pt modelId="{38DB6788-A411-4C1B-89AE-F4EF608FD5A7}">
      <dgm:prSet phldrT="[Texto]" custT="1"/>
      <dgm:spPr/>
      <dgm:t>
        <a:bodyPr/>
        <a:lstStyle/>
        <a:p>
          <a:r>
            <a:rPr lang="es-ES" sz="1800" b="1">
              <a:solidFill>
                <a:schemeClr val="tx1"/>
              </a:solidFill>
            </a:rPr>
            <a:t>Utilidad y funcionalidad de la progresión de aprendizajes</a:t>
          </a:r>
          <a:endParaRPr lang="es-ES" sz="1800" b="1" dirty="0">
            <a:solidFill>
              <a:schemeClr val="tx1"/>
            </a:solidFill>
          </a:endParaRPr>
        </a:p>
      </dgm:t>
    </dgm:pt>
    <dgm:pt modelId="{EC8F6488-1C62-4FC5-AC4C-5AB63C878361}" type="parTrans" cxnId="{DFB392D5-7AB4-45AF-AB4B-F2786EEA5563}">
      <dgm:prSet/>
      <dgm:spPr/>
      <dgm:t>
        <a:bodyPr/>
        <a:lstStyle/>
        <a:p>
          <a:endParaRPr lang="es-ES"/>
        </a:p>
      </dgm:t>
    </dgm:pt>
    <dgm:pt modelId="{2DF812D4-938C-409F-9325-E4DA09FD7257}" type="sibTrans" cxnId="{DFB392D5-7AB4-45AF-AB4B-F2786EEA5563}">
      <dgm:prSet/>
      <dgm:spPr/>
      <dgm:t>
        <a:bodyPr/>
        <a:lstStyle/>
        <a:p>
          <a:endParaRPr lang="es-ES"/>
        </a:p>
      </dgm:t>
    </dgm:pt>
    <dgm:pt modelId="{0367D817-2339-4819-9226-F1E31FB3552B}">
      <dgm:prSet phldrT="[Texto]" custT="1"/>
      <dgm:spPr/>
      <dgm:t>
        <a:bodyPr/>
        <a:lstStyle/>
        <a:p>
          <a:r>
            <a:rPr lang="es-ES" sz="1800" b="1">
              <a:solidFill>
                <a:schemeClr val="tx1"/>
              </a:solidFill>
            </a:rPr>
            <a:t>Marco de Referencia para la elaboración de instrumentos de evaluación</a:t>
          </a:r>
          <a:endParaRPr lang="es-ES" sz="1800" b="1" dirty="0">
            <a:solidFill>
              <a:schemeClr val="tx1"/>
            </a:solidFill>
          </a:endParaRPr>
        </a:p>
      </dgm:t>
    </dgm:pt>
    <dgm:pt modelId="{2F034F7F-E3D7-430F-93CF-83A558F37228}" type="parTrans" cxnId="{CACEC127-CF20-466B-B550-8E3E528ACF74}">
      <dgm:prSet/>
      <dgm:spPr/>
      <dgm:t>
        <a:bodyPr/>
        <a:lstStyle/>
        <a:p>
          <a:endParaRPr lang="es-ES"/>
        </a:p>
      </dgm:t>
    </dgm:pt>
    <dgm:pt modelId="{F5D55FAE-2768-4D03-B12F-852D879F8955}" type="sibTrans" cxnId="{CACEC127-CF20-466B-B550-8E3E528ACF74}">
      <dgm:prSet/>
      <dgm:spPr/>
      <dgm:t>
        <a:bodyPr/>
        <a:lstStyle/>
        <a:p>
          <a:endParaRPr lang="es-ES"/>
        </a:p>
      </dgm:t>
    </dgm:pt>
    <dgm:pt modelId="{37BDB3A0-F70C-4112-A933-49CA05898087}">
      <dgm:prSet phldrT="[Texto]" custT="1"/>
      <dgm:spPr/>
      <dgm:t>
        <a:bodyPr/>
        <a:lstStyle/>
        <a:p>
          <a:r>
            <a:rPr lang="es-ES" sz="1800" b="1">
              <a:solidFill>
                <a:schemeClr val="tx1"/>
              </a:solidFill>
            </a:rPr>
            <a:t>Comprensión del aprendizaje</a:t>
          </a:r>
          <a:endParaRPr lang="es-ES" sz="1800" b="1" dirty="0">
            <a:solidFill>
              <a:schemeClr val="tx1"/>
            </a:solidFill>
          </a:endParaRPr>
        </a:p>
      </dgm:t>
    </dgm:pt>
    <dgm:pt modelId="{D750DDF3-AFBE-468D-9D0C-E9DA5AA7BAE2}" type="parTrans" cxnId="{02478A79-F5BE-4A78-8471-88700F136486}">
      <dgm:prSet/>
      <dgm:spPr/>
      <dgm:t>
        <a:bodyPr/>
        <a:lstStyle/>
        <a:p>
          <a:endParaRPr lang="es-ES"/>
        </a:p>
      </dgm:t>
    </dgm:pt>
    <dgm:pt modelId="{C59A053E-7B77-44A7-BA49-780A746DFCAB}" type="sibTrans" cxnId="{02478A79-F5BE-4A78-8471-88700F136486}">
      <dgm:prSet/>
      <dgm:spPr/>
      <dgm:t>
        <a:bodyPr/>
        <a:lstStyle/>
        <a:p>
          <a:endParaRPr lang="es-ES"/>
        </a:p>
      </dgm:t>
    </dgm:pt>
    <dgm:pt modelId="{9A2183DE-5287-4A19-9657-10D8BD38E09A}">
      <dgm:prSet phldrT="[Texto]" custT="1"/>
      <dgm:spPr/>
      <dgm:t>
        <a:bodyPr/>
        <a:lstStyle/>
        <a:p>
          <a:r>
            <a:rPr lang="es-ES" sz="1800" b="1">
              <a:solidFill>
                <a:schemeClr val="tx1"/>
              </a:solidFill>
            </a:rPr>
            <a:t>Reflexión sobre la práctica</a:t>
          </a:r>
          <a:endParaRPr lang="es-ES" sz="1800" b="1" dirty="0">
            <a:solidFill>
              <a:schemeClr val="tx1"/>
            </a:solidFill>
          </a:endParaRPr>
        </a:p>
      </dgm:t>
    </dgm:pt>
    <dgm:pt modelId="{FD7E2F77-BC4B-47F4-8FC7-21CAFE1FCE66}" type="parTrans" cxnId="{29872EE0-E6F6-4A0F-A4BC-E4D6670D291F}">
      <dgm:prSet/>
      <dgm:spPr/>
      <dgm:t>
        <a:bodyPr/>
        <a:lstStyle/>
        <a:p>
          <a:endParaRPr lang="es-ES"/>
        </a:p>
      </dgm:t>
    </dgm:pt>
    <dgm:pt modelId="{D5506402-4586-44E8-8558-D09C8C373528}" type="sibTrans" cxnId="{29872EE0-E6F6-4A0F-A4BC-E4D6670D291F}">
      <dgm:prSet/>
      <dgm:spPr/>
      <dgm:t>
        <a:bodyPr/>
        <a:lstStyle/>
        <a:p>
          <a:endParaRPr lang="es-ES"/>
        </a:p>
      </dgm:t>
    </dgm:pt>
    <dgm:pt modelId="{31C87F33-46FC-4EF3-A9D6-FBCC536B1357}">
      <dgm:prSet phldrT="[Texto]" custT="1"/>
      <dgm:spPr/>
      <dgm:t>
        <a:bodyPr/>
        <a:lstStyle/>
        <a:p>
          <a:pPr algn="just"/>
          <a:r>
            <a:rPr lang="es-ES" sz="1800" b="1" dirty="0">
              <a:solidFill>
                <a:schemeClr val="tx1"/>
              </a:solidFill>
            </a:rPr>
            <a:t>Orientación:  Planificación de aula</a:t>
          </a:r>
        </a:p>
        <a:p>
          <a:pPr algn="just"/>
          <a:r>
            <a:rPr lang="es-ES" sz="1800" b="1" dirty="0">
              <a:solidFill>
                <a:schemeClr val="tx1"/>
              </a:solidFill>
            </a:rPr>
            <a:t>Selección de estrategias y recursos didácticos</a:t>
          </a:r>
        </a:p>
        <a:p>
          <a:pPr algn="just"/>
          <a:r>
            <a:rPr lang="es-ES" sz="1800" b="1" dirty="0">
              <a:solidFill>
                <a:schemeClr val="tx1"/>
              </a:solidFill>
            </a:rPr>
            <a:t>Información y  colaboración de la familia sobre los aprendizajes</a:t>
          </a:r>
        </a:p>
      </dgm:t>
    </dgm:pt>
    <dgm:pt modelId="{B9874AF1-4323-495A-BBB7-A915E257F750}" type="parTrans" cxnId="{2F58B7D1-2EFC-4F52-8665-F5191B2C00D1}">
      <dgm:prSet/>
      <dgm:spPr/>
      <dgm:t>
        <a:bodyPr/>
        <a:lstStyle/>
        <a:p>
          <a:endParaRPr lang="es-ES"/>
        </a:p>
      </dgm:t>
    </dgm:pt>
    <dgm:pt modelId="{4F7D903E-5C89-4867-A979-18834D612ACB}" type="sibTrans" cxnId="{2F58B7D1-2EFC-4F52-8665-F5191B2C00D1}">
      <dgm:prSet/>
      <dgm:spPr/>
      <dgm:t>
        <a:bodyPr/>
        <a:lstStyle/>
        <a:p>
          <a:endParaRPr lang="es-ES"/>
        </a:p>
      </dgm:t>
    </dgm:pt>
    <dgm:pt modelId="{79822998-9D4B-4BA5-9BE0-45708823603E}" type="pres">
      <dgm:prSet presAssocID="{0F2ACC66-FABD-457A-BAC3-264D1A2CF72F}" presName="diagram" presStyleCnt="0">
        <dgm:presLayoutVars>
          <dgm:chMax val="1"/>
          <dgm:dir/>
          <dgm:animLvl val="ctr"/>
          <dgm:resizeHandles val="exact"/>
        </dgm:presLayoutVars>
      </dgm:prSet>
      <dgm:spPr/>
    </dgm:pt>
    <dgm:pt modelId="{94E3E7D2-C060-487A-B3BC-864B89E2BC17}" type="pres">
      <dgm:prSet presAssocID="{0F2ACC66-FABD-457A-BAC3-264D1A2CF72F}" presName="matrix" presStyleCnt="0"/>
      <dgm:spPr/>
    </dgm:pt>
    <dgm:pt modelId="{56CA0C7C-D29C-4D1A-B9F6-1F68E6940C1D}" type="pres">
      <dgm:prSet presAssocID="{0F2ACC66-FABD-457A-BAC3-264D1A2CF72F}" presName="tile1" presStyleLbl="node1" presStyleIdx="0" presStyleCnt="4" custLinFactNeighborX="84" custLinFactNeighborY="-1918"/>
      <dgm:spPr/>
    </dgm:pt>
    <dgm:pt modelId="{3A60C977-47B5-4B4C-BBA3-34B46A514B6F}" type="pres">
      <dgm:prSet presAssocID="{0F2ACC66-FABD-457A-BAC3-264D1A2CF72F}" presName="tile1text" presStyleLbl="node1" presStyleIdx="0" presStyleCnt="4">
        <dgm:presLayoutVars>
          <dgm:chMax val="0"/>
          <dgm:chPref val="0"/>
          <dgm:bulletEnabled val="1"/>
        </dgm:presLayoutVars>
      </dgm:prSet>
      <dgm:spPr/>
    </dgm:pt>
    <dgm:pt modelId="{8D1CE28C-092A-4CD1-BCE6-FEBA94A484B5}" type="pres">
      <dgm:prSet presAssocID="{0F2ACC66-FABD-457A-BAC3-264D1A2CF72F}" presName="tile2" presStyleLbl="node1" presStyleIdx="1" presStyleCnt="4"/>
      <dgm:spPr/>
    </dgm:pt>
    <dgm:pt modelId="{9D3FBEFA-92B4-4BFA-AC96-564908822A11}" type="pres">
      <dgm:prSet presAssocID="{0F2ACC66-FABD-457A-BAC3-264D1A2CF72F}" presName="tile2text" presStyleLbl="node1" presStyleIdx="1" presStyleCnt="4">
        <dgm:presLayoutVars>
          <dgm:chMax val="0"/>
          <dgm:chPref val="0"/>
          <dgm:bulletEnabled val="1"/>
        </dgm:presLayoutVars>
      </dgm:prSet>
      <dgm:spPr/>
    </dgm:pt>
    <dgm:pt modelId="{95F1A455-C43E-440D-BDF6-D838F29206B5}" type="pres">
      <dgm:prSet presAssocID="{0F2ACC66-FABD-457A-BAC3-264D1A2CF72F}" presName="tile3" presStyleLbl="node1" presStyleIdx="2" presStyleCnt="4"/>
      <dgm:spPr/>
    </dgm:pt>
    <dgm:pt modelId="{86CA135E-16AD-49D1-8A9F-B320F31D9A84}" type="pres">
      <dgm:prSet presAssocID="{0F2ACC66-FABD-457A-BAC3-264D1A2CF72F}" presName="tile3text" presStyleLbl="node1" presStyleIdx="2" presStyleCnt="4">
        <dgm:presLayoutVars>
          <dgm:chMax val="0"/>
          <dgm:chPref val="0"/>
          <dgm:bulletEnabled val="1"/>
        </dgm:presLayoutVars>
      </dgm:prSet>
      <dgm:spPr/>
    </dgm:pt>
    <dgm:pt modelId="{3C5A3E3A-00C2-4EDD-A89F-7A83D2C74755}" type="pres">
      <dgm:prSet presAssocID="{0F2ACC66-FABD-457A-BAC3-264D1A2CF72F}" presName="tile4" presStyleLbl="node1" presStyleIdx="3" presStyleCnt="4" custLinFactNeighborY="0"/>
      <dgm:spPr/>
    </dgm:pt>
    <dgm:pt modelId="{FC852BDB-90C0-4FD6-A4D7-17D7088037F1}" type="pres">
      <dgm:prSet presAssocID="{0F2ACC66-FABD-457A-BAC3-264D1A2CF72F}" presName="tile4text" presStyleLbl="node1" presStyleIdx="3" presStyleCnt="4">
        <dgm:presLayoutVars>
          <dgm:chMax val="0"/>
          <dgm:chPref val="0"/>
          <dgm:bulletEnabled val="1"/>
        </dgm:presLayoutVars>
      </dgm:prSet>
      <dgm:spPr/>
    </dgm:pt>
    <dgm:pt modelId="{AA3EC7C8-0649-48EE-AC3B-49B1202A5A8E}" type="pres">
      <dgm:prSet presAssocID="{0F2ACC66-FABD-457A-BAC3-264D1A2CF72F}" presName="centerTile" presStyleLbl="fgShp" presStyleIdx="0" presStyleCnt="1">
        <dgm:presLayoutVars>
          <dgm:chMax val="0"/>
          <dgm:chPref val="0"/>
        </dgm:presLayoutVars>
      </dgm:prSet>
      <dgm:spPr/>
    </dgm:pt>
  </dgm:ptLst>
  <dgm:cxnLst>
    <dgm:cxn modelId="{E5E9AC05-D004-400F-85AF-8F7F869A564C}" type="presOf" srcId="{0F2ACC66-FABD-457A-BAC3-264D1A2CF72F}" destId="{79822998-9D4B-4BA5-9BE0-45708823603E}" srcOrd="0" destOrd="0" presId="urn:microsoft.com/office/officeart/2005/8/layout/matrix1"/>
    <dgm:cxn modelId="{157F0006-0244-4CBB-9D26-15849FCFEE3D}" type="presOf" srcId="{37BDB3A0-F70C-4112-A933-49CA05898087}" destId="{9D3FBEFA-92B4-4BFA-AC96-564908822A11}" srcOrd="1" destOrd="0" presId="urn:microsoft.com/office/officeart/2005/8/layout/matrix1"/>
    <dgm:cxn modelId="{CACEC127-CF20-466B-B550-8E3E528ACF74}" srcId="{38DB6788-A411-4C1B-89AE-F4EF608FD5A7}" destId="{0367D817-2339-4819-9226-F1E31FB3552B}" srcOrd="0" destOrd="0" parTransId="{2F034F7F-E3D7-430F-93CF-83A558F37228}" sibTransId="{F5D55FAE-2768-4D03-B12F-852D879F8955}"/>
    <dgm:cxn modelId="{1EDCB635-FE39-4460-AFFE-4FF22A673FA0}" type="presOf" srcId="{9A2183DE-5287-4A19-9657-10D8BD38E09A}" destId="{95F1A455-C43E-440D-BDF6-D838F29206B5}" srcOrd="0" destOrd="0" presId="urn:microsoft.com/office/officeart/2005/8/layout/matrix1"/>
    <dgm:cxn modelId="{C7D22A4D-7DC2-453E-A7EA-73234D8E8212}" type="presOf" srcId="{38DB6788-A411-4C1B-89AE-F4EF608FD5A7}" destId="{AA3EC7C8-0649-48EE-AC3B-49B1202A5A8E}" srcOrd="0" destOrd="0" presId="urn:microsoft.com/office/officeart/2005/8/layout/matrix1"/>
    <dgm:cxn modelId="{F1514E79-E6E8-4007-8FE1-3C40698D340A}" type="presOf" srcId="{9A2183DE-5287-4A19-9657-10D8BD38E09A}" destId="{86CA135E-16AD-49D1-8A9F-B320F31D9A84}" srcOrd="1" destOrd="0" presId="urn:microsoft.com/office/officeart/2005/8/layout/matrix1"/>
    <dgm:cxn modelId="{02478A79-F5BE-4A78-8471-88700F136486}" srcId="{38DB6788-A411-4C1B-89AE-F4EF608FD5A7}" destId="{37BDB3A0-F70C-4112-A933-49CA05898087}" srcOrd="1" destOrd="0" parTransId="{D750DDF3-AFBE-468D-9D0C-E9DA5AA7BAE2}" sibTransId="{C59A053E-7B77-44A7-BA49-780A746DFCAB}"/>
    <dgm:cxn modelId="{B54D4B7B-C5B6-48D2-874A-1856273F6878}" type="presOf" srcId="{0367D817-2339-4819-9226-F1E31FB3552B}" destId="{56CA0C7C-D29C-4D1A-B9F6-1F68E6940C1D}" srcOrd="0" destOrd="0" presId="urn:microsoft.com/office/officeart/2005/8/layout/matrix1"/>
    <dgm:cxn modelId="{4E63E98F-B64D-4BC0-A3A1-2BF930E794B4}" type="presOf" srcId="{31C87F33-46FC-4EF3-A9D6-FBCC536B1357}" destId="{3C5A3E3A-00C2-4EDD-A89F-7A83D2C74755}" srcOrd="0" destOrd="0" presId="urn:microsoft.com/office/officeart/2005/8/layout/matrix1"/>
    <dgm:cxn modelId="{1213E4C2-05A5-4C90-91E5-E71E9E244E01}" type="presOf" srcId="{0367D817-2339-4819-9226-F1E31FB3552B}" destId="{3A60C977-47B5-4B4C-BBA3-34B46A514B6F}" srcOrd="1" destOrd="0" presId="urn:microsoft.com/office/officeart/2005/8/layout/matrix1"/>
    <dgm:cxn modelId="{0FF881C9-A94C-428F-BBA9-6E68F31876C1}" type="presOf" srcId="{37BDB3A0-F70C-4112-A933-49CA05898087}" destId="{8D1CE28C-092A-4CD1-BCE6-FEBA94A484B5}" srcOrd="0" destOrd="0" presId="urn:microsoft.com/office/officeart/2005/8/layout/matrix1"/>
    <dgm:cxn modelId="{2F58B7D1-2EFC-4F52-8665-F5191B2C00D1}" srcId="{38DB6788-A411-4C1B-89AE-F4EF608FD5A7}" destId="{31C87F33-46FC-4EF3-A9D6-FBCC536B1357}" srcOrd="3" destOrd="0" parTransId="{B9874AF1-4323-495A-BBB7-A915E257F750}" sibTransId="{4F7D903E-5C89-4867-A979-18834D612ACB}"/>
    <dgm:cxn modelId="{DFB392D5-7AB4-45AF-AB4B-F2786EEA5563}" srcId="{0F2ACC66-FABD-457A-BAC3-264D1A2CF72F}" destId="{38DB6788-A411-4C1B-89AE-F4EF608FD5A7}" srcOrd="0" destOrd="0" parTransId="{EC8F6488-1C62-4FC5-AC4C-5AB63C878361}" sibTransId="{2DF812D4-938C-409F-9325-E4DA09FD7257}"/>
    <dgm:cxn modelId="{0F7E88DE-6861-45F2-A390-D253A32661CF}" type="presOf" srcId="{31C87F33-46FC-4EF3-A9D6-FBCC536B1357}" destId="{FC852BDB-90C0-4FD6-A4D7-17D7088037F1}" srcOrd="1" destOrd="0" presId="urn:microsoft.com/office/officeart/2005/8/layout/matrix1"/>
    <dgm:cxn modelId="{29872EE0-E6F6-4A0F-A4BC-E4D6670D291F}" srcId="{38DB6788-A411-4C1B-89AE-F4EF608FD5A7}" destId="{9A2183DE-5287-4A19-9657-10D8BD38E09A}" srcOrd="2" destOrd="0" parTransId="{FD7E2F77-BC4B-47F4-8FC7-21CAFE1FCE66}" sibTransId="{D5506402-4586-44E8-8558-D09C8C373528}"/>
    <dgm:cxn modelId="{9AE462C5-C4B1-4ACF-B86F-5988B52BE3C5}" type="presParOf" srcId="{79822998-9D4B-4BA5-9BE0-45708823603E}" destId="{94E3E7D2-C060-487A-B3BC-864B89E2BC17}" srcOrd="0" destOrd="0" presId="urn:microsoft.com/office/officeart/2005/8/layout/matrix1"/>
    <dgm:cxn modelId="{BA2F944B-4FA0-4A6D-AF6A-E1464524AF0F}" type="presParOf" srcId="{94E3E7D2-C060-487A-B3BC-864B89E2BC17}" destId="{56CA0C7C-D29C-4D1A-B9F6-1F68E6940C1D}" srcOrd="0" destOrd="0" presId="urn:microsoft.com/office/officeart/2005/8/layout/matrix1"/>
    <dgm:cxn modelId="{9714B181-E496-4181-B4CD-3C2FAC717379}" type="presParOf" srcId="{94E3E7D2-C060-487A-B3BC-864B89E2BC17}" destId="{3A60C977-47B5-4B4C-BBA3-34B46A514B6F}" srcOrd="1" destOrd="0" presId="urn:microsoft.com/office/officeart/2005/8/layout/matrix1"/>
    <dgm:cxn modelId="{047C8D29-9A6D-4386-BC37-9238618D998D}" type="presParOf" srcId="{94E3E7D2-C060-487A-B3BC-864B89E2BC17}" destId="{8D1CE28C-092A-4CD1-BCE6-FEBA94A484B5}" srcOrd="2" destOrd="0" presId="urn:microsoft.com/office/officeart/2005/8/layout/matrix1"/>
    <dgm:cxn modelId="{5D3709C7-C376-4732-9F89-D9AB7933F6E5}" type="presParOf" srcId="{94E3E7D2-C060-487A-B3BC-864B89E2BC17}" destId="{9D3FBEFA-92B4-4BFA-AC96-564908822A11}" srcOrd="3" destOrd="0" presId="urn:microsoft.com/office/officeart/2005/8/layout/matrix1"/>
    <dgm:cxn modelId="{3D20617E-5D2B-4902-90DB-207C86D3BEB6}" type="presParOf" srcId="{94E3E7D2-C060-487A-B3BC-864B89E2BC17}" destId="{95F1A455-C43E-440D-BDF6-D838F29206B5}" srcOrd="4" destOrd="0" presId="urn:microsoft.com/office/officeart/2005/8/layout/matrix1"/>
    <dgm:cxn modelId="{5B2FB177-2D5E-4A27-8D42-97562B0D2FE6}" type="presParOf" srcId="{94E3E7D2-C060-487A-B3BC-864B89E2BC17}" destId="{86CA135E-16AD-49D1-8A9F-B320F31D9A84}" srcOrd="5" destOrd="0" presId="urn:microsoft.com/office/officeart/2005/8/layout/matrix1"/>
    <dgm:cxn modelId="{FF3D673A-1D2D-484C-B0A3-4895C49E9826}" type="presParOf" srcId="{94E3E7D2-C060-487A-B3BC-864B89E2BC17}" destId="{3C5A3E3A-00C2-4EDD-A89F-7A83D2C74755}" srcOrd="6" destOrd="0" presId="urn:microsoft.com/office/officeart/2005/8/layout/matrix1"/>
    <dgm:cxn modelId="{3258DF3C-4FAD-4D26-ACB0-B8AA51C3225F}" type="presParOf" srcId="{94E3E7D2-C060-487A-B3BC-864B89E2BC17}" destId="{FC852BDB-90C0-4FD6-A4D7-17D7088037F1}" srcOrd="7" destOrd="0" presId="urn:microsoft.com/office/officeart/2005/8/layout/matrix1"/>
    <dgm:cxn modelId="{FE24240D-F7E0-47E8-9BA6-19D02BC03FB4}" type="presParOf" srcId="{79822998-9D4B-4BA5-9BE0-45708823603E}" destId="{AA3EC7C8-0649-48EE-AC3B-49B1202A5A8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40485-76C8-45D1-8268-FB10DA64B122}">
      <dsp:nvSpPr>
        <dsp:cNvPr id="0" name=""/>
        <dsp:cNvSpPr/>
      </dsp:nvSpPr>
      <dsp:spPr>
        <a:xfrm>
          <a:off x="7266" y="1613513"/>
          <a:ext cx="2115121" cy="1057560"/>
        </a:xfrm>
        <a:prstGeom prst="roundRect">
          <a:avLst>
            <a:gd name="adj" fmla="val 10000"/>
          </a:avLst>
        </a:prstGeom>
        <a:solidFill>
          <a:schemeClr val="accent2">
            <a:lumMod val="60000"/>
            <a:lumOff val="4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Objetivos de Aprendizaje</a:t>
          </a:r>
        </a:p>
      </dsp:txBody>
      <dsp:txXfrm>
        <a:off x="38241" y="1644488"/>
        <a:ext cx="2053171" cy="995610"/>
      </dsp:txXfrm>
    </dsp:sp>
    <dsp:sp modelId="{972D41D8-F3BF-4237-BCCB-FB3FE20B6226}">
      <dsp:nvSpPr>
        <dsp:cNvPr id="0" name=""/>
        <dsp:cNvSpPr/>
      </dsp:nvSpPr>
      <dsp:spPr>
        <a:xfrm rot="18289469">
          <a:off x="1804648" y="1511981"/>
          <a:ext cx="1481528" cy="44429"/>
        </a:xfrm>
        <a:custGeom>
          <a:avLst/>
          <a:gdLst/>
          <a:ahLst/>
          <a:cxnLst/>
          <a:rect l="0" t="0" r="0" b="0"/>
          <a:pathLst>
            <a:path>
              <a:moveTo>
                <a:pt x="0" y="22214"/>
              </a:moveTo>
              <a:lnTo>
                <a:pt x="1481528" y="2221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ES" sz="1800" kern="1200">
            <a:solidFill>
              <a:schemeClr val="tx1"/>
            </a:solidFill>
            <a:latin typeface="Arial" panose="020B0604020202020204" pitchFamily="34" charset="0"/>
            <a:cs typeface="Arial" panose="020B0604020202020204" pitchFamily="34" charset="0"/>
          </a:endParaRPr>
        </a:p>
      </dsp:txBody>
      <dsp:txXfrm>
        <a:off x="2508374" y="1497158"/>
        <a:ext cx="74076" cy="74076"/>
      </dsp:txXfrm>
    </dsp:sp>
    <dsp:sp modelId="{6BADF4CA-0081-401E-A5F1-8A1ADAEC500A}">
      <dsp:nvSpPr>
        <dsp:cNvPr id="0" name=""/>
        <dsp:cNvSpPr/>
      </dsp:nvSpPr>
      <dsp:spPr>
        <a:xfrm>
          <a:off x="2968436" y="397318"/>
          <a:ext cx="5561584" cy="1057560"/>
        </a:xfrm>
        <a:prstGeom prst="roundRect">
          <a:avLst>
            <a:gd name="adj" fmla="val 10000"/>
          </a:avLst>
        </a:prstGeom>
        <a:solidFill>
          <a:schemeClr val="accent4">
            <a:lumMod val="20000"/>
            <a:lumOff val="8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Habilidades:</a:t>
          </a:r>
        </a:p>
        <a:p>
          <a:pPr marL="0" lvl="0" indent="0" algn="just"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Capacidades desarrolladas para desempeñar tareas y para solucionar problemas con precisión y adaptabilidad.</a:t>
          </a:r>
        </a:p>
      </dsp:txBody>
      <dsp:txXfrm>
        <a:off x="2999411" y="428293"/>
        <a:ext cx="5499634" cy="995610"/>
      </dsp:txXfrm>
    </dsp:sp>
    <dsp:sp modelId="{238013E9-D044-4A8C-BFB7-9FDC4D95BD2C}">
      <dsp:nvSpPr>
        <dsp:cNvPr id="0" name=""/>
        <dsp:cNvSpPr/>
      </dsp:nvSpPr>
      <dsp:spPr>
        <a:xfrm>
          <a:off x="2122388" y="2120079"/>
          <a:ext cx="846048" cy="44429"/>
        </a:xfrm>
        <a:custGeom>
          <a:avLst/>
          <a:gdLst/>
          <a:ahLst/>
          <a:cxnLst/>
          <a:rect l="0" t="0" r="0" b="0"/>
          <a:pathLst>
            <a:path>
              <a:moveTo>
                <a:pt x="0" y="22214"/>
              </a:moveTo>
              <a:lnTo>
                <a:pt x="846048" y="2221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ES" sz="1800" kern="1200">
            <a:solidFill>
              <a:schemeClr val="tx1"/>
            </a:solidFill>
            <a:latin typeface="Arial" panose="020B0604020202020204" pitchFamily="34" charset="0"/>
            <a:cs typeface="Arial" panose="020B0604020202020204" pitchFamily="34" charset="0"/>
          </a:endParaRPr>
        </a:p>
      </dsp:txBody>
      <dsp:txXfrm>
        <a:off x="2524261" y="2121142"/>
        <a:ext cx="42302" cy="42302"/>
      </dsp:txXfrm>
    </dsp:sp>
    <dsp:sp modelId="{E8232E83-35A1-45C8-AF47-D9EE2D6A8221}">
      <dsp:nvSpPr>
        <dsp:cNvPr id="0" name=""/>
        <dsp:cNvSpPr/>
      </dsp:nvSpPr>
      <dsp:spPr>
        <a:xfrm>
          <a:off x="2968436" y="1613513"/>
          <a:ext cx="5510208" cy="1057560"/>
        </a:xfrm>
        <a:prstGeom prst="roundRect">
          <a:avLst>
            <a:gd name="adj" fmla="val 10000"/>
          </a:avLst>
        </a:prstGeom>
        <a:solidFill>
          <a:schemeClr val="accent6">
            <a:lumMod val="20000"/>
            <a:lumOff val="8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Actitudes:</a:t>
          </a:r>
        </a:p>
        <a:p>
          <a:pPr marL="0" lvl="0" indent="0" algn="ctr"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Disposiciones aprendidas para responder −de modo favorable o no− frente a objetos, ideas o personas. </a:t>
          </a:r>
        </a:p>
      </dsp:txBody>
      <dsp:txXfrm>
        <a:off x="2999411" y="1644488"/>
        <a:ext cx="5448258" cy="995610"/>
      </dsp:txXfrm>
    </dsp:sp>
    <dsp:sp modelId="{B1AD64D2-D997-49E5-A477-B429AACD7CC5}">
      <dsp:nvSpPr>
        <dsp:cNvPr id="0" name=""/>
        <dsp:cNvSpPr/>
      </dsp:nvSpPr>
      <dsp:spPr>
        <a:xfrm rot="3310531">
          <a:off x="1804648" y="2728176"/>
          <a:ext cx="1481528" cy="44429"/>
        </a:xfrm>
        <a:custGeom>
          <a:avLst/>
          <a:gdLst/>
          <a:ahLst/>
          <a:cxnLst/>
          <a:rect l="0" t="0" r="0" b="0"/>
          <a:pathLst>
            <a:path>
              <a:moveTo>
                <a:pt x="0" y="22214"/>
              </a:moveTo>
              <a:lnTo>
                <a:pt x="1481528" y="2221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s-ES" sz="1800" kern="1200">
            <a:solidFill>
              <a:schemeClr val="tx1"/>
            </a:solidFill>
            <a:latin typeface="Arial" panose="020B0604020202020204" pitchFamily="34" charset="0"/>
            <a:cs typeface="Arial" panose="020B0604020202020204" pitchFamily="34" charset="0"/>
          </a:endParaRPr>
        </a:p>
      </dsp:txBody>
      <dsp:txXfrm>
        <a:off x="2508374" y="2713353"/>
        <a:ext cx="74076" cy="74076"/>
      </dsp:txXfrm>
    </dsp:sp>
    <dsp:sp modelId="{766B7319-62DC-4961-A8EE-451FA949802A}">
      <dsp:nvSpPr>
        <dsp:cNvPr id="0" name=""/>
        <dsp:cNvSpPr/>
      </dsp:nvSpPr>
      <dsp:spPr>
        <a:xfrm>
          <a:off x="2968436" y="2829708"/>
          <a:ext cx="5593248" cy="1057560"/>
        </a:xfrm>
        <a:prstGeom prst="roundRect">
          <a:avLst>
            <a:gd name="adj" fmla="val 10000"/>
          </a:avLst>
        </a:prstGeom>
        <a:solidFill>
          <a:schemeClr val="accent5">
            <a:lumMod val="40000"/>
            <a:lumOff val="6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latin typeface="Arial" panose="020B0604020202020204" pitchFamily="34" charset="0"/>
              <a:cs typeface="Arial" panose="020B0604020202020204" pitchFamily="34" charset="0"/>
            </a:rPr>
            <a:t>Conocimientos</a:t>
          </a:r>
        </a:p>
        <a:p>
          <a:pPr marL="0" lvl="0" indent="0" algn="ctr" defTabSz="800100">
            <a:lnSpc>
              <a:spcPct val="90000"/>
            </a:lnSpc>
            <a:spcBef>
              <a:spcPct val="0"/>
            </a:spcBef>
            <a:spcAft>
              <a:spcPct val="35000"/>
            </a:spcAft>
            <a:buNone/>
          </a:pPr>
          <a:r>
            <a:rPr lang="pt-BR" sz="1800" kern="1200" dirty="0">
              <a:solidFill>
                <a:schemeClr val="tx1"/>
              </a:solidFill>
              <a:latin typeface="Arial" panose="020B0604020202020204" pitchFamily="34" charset="0"/>
              <a:cs typeface="Arial" panose="020B0604020202020204" pitchFamily="34" charset="0"/>
            </a:rPr>
            <a:t>Conceptos, redes de conceptos e </a:t>
          </a:r>
          <a:r>
            <a:rPr lang="es-ES" sz="1800" kern="1200" dirty="0">
              <a:solidFill>
                <a:schemeClr val="tx1"/>
              </a:solidFill>
              <a:latin typeface="Arial" panose="020B0604020202020204" pitchFamily="34" charset="0"/>
              <a:cs typeface="Arial" panose="020B0604020202020204" pitchFamily="34" charset="0"/>
            </a:rPr>
            <a:t>información sobre hechos, procesos, procedimientos y operaciones.</a:t>
          </a:r>
        </a:p>
      </dsp:txBody>
      <dsp:txXfrm>
        <a:off x="2999411" y="2860683"/>
        <a:ext cx="5531298" cy="9956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6FA0E-F18C-4B99-9A01-22460EFED7A1}">
      <dsp:nvSpPr>
        <dsp:cNvPr id="0" name=""/>
        <dsp:cNvSpPr/>
      </dsp:nvSpPr>
      <dsp:spPr>
        <a:xfrm>
          <a:off x="0" y="0"/>
          <a:ext cx="2592288" cy="11918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bg1"/>
              </a:solidFill>
              <a:latin typeface="Verdana" pitchFamily="34" charset="0"/>
              <a:ea typeface="ヒラギノ角ゴ Pro W3" charset="-128"/>
              <a:cs typeface="+mn-cs"/>
            </a:rPr>
            <a:t>Facilita la gestión pedagógica </a:t>
          </a:r>
          <a:endParaRPr lang="es-CL" sz="1600" b="1" kern="1200" dirty="0">
            <a:solidFill>
              <a:schemeClr val="bg1"/>
            </a:solidFill>
          </a:endParaRPr>
        </a:p>
      </dsp:txBody>
      <dsp:txXfrm>
        <a:off x="58182" y="58182"/>
        <a:ext cx="2475924" cy="1075494"/>
      </dsp:txXfrm>
    </dsp:sp>
    <dsp:sp modelId="{C9D896F1-8163-439E-B920-64FBB56EBAE1}">
      <dsp:nvSpPr>
        <dsp:cNvPr id="0" name=""/>
        <dsp:cNvSpPr/>
      </dsp:nvSpPr>
      <dsp:spPr>
        <a:xfrm>
          <a:off x="4463294" y="16027"/>
          <a:ext cx="2592288" cy="11918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bg1"/>
              </a:solidFill>
              <a:latin typeface="Verdana" pitchFamily="34" charset="0"/>
              <a:ea typeface="ヒラギノ角ゴ Pro W3" charset="-128"/>
              <a:cs typeface="+mn-cs"/>
            </a:rPr>
            <a:t>Desarrollo integral </a:t>
          </a:r>
          <a:endParaRPr lang="es-CL" sz="1600" b="1" kern="1200" dirty="0">
            <a:solidFill>
              <a:schemeClr val="bg1"/>
            </a:solidFill>
          </a:endParaRPr>
        </a:p>
      </dsp:txBody>
      <dsp:txXfrm>
        <a:off x="4521476" y="74209"/>
        <a:ext cx="2475924" cy="1075494"/>
      </dsp:txXfrm>
    </dsp:sp>
    <dsp:sp modelId="{D90203D4-41CA-415A-94A0-0606FEE1E427}">
      <dsp:nvSpPr>
        <dsp:cNvPr id="0" name=""/>
        <dsp:cNvSpPr/>
      </dsp:nvSpPr>
      <dsp:spPr>
        <a:xfrm>
          <a:off x="0" y="3312363"/>
          <a:ext cx="2592288" cy="11918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L" sz="1800" b="1" kern="1200" dirty="0"/>
            <a:t>Aprendizaje significativo</a:t>
          </a:r>
        </a:p>
      </dsp:txBody>
      <dsp:txXfrm>
        <a:off x="58182" y="3370545"/>
        <a:ext cx="2475924" cy="1075494"/>
      </dsp:txXfrm>
    </dsp:sp>
    <dsp:sp modelId="{9A018029-4453-4E65-9E8E-218C45887746}">
      <dsp:nvSpPr>
        <dsp:cNvPr id="0" name=""/>
        <dsp:cNvSpPr/>
      </dsp:nvSpPr>
      <dsp:spPr>
        <a:xfrm>
          <a:off x="4247279" y="3384375"/>
          <a:ext cx="2592288" cy="11385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L" sz="1800" b="1" kern="1200" dirty="0"/>
            <a:t>Aprendizaje profundo</a:t>
          </a:r>
        </a:p>
      </dsp:txBody>
      <dsp:txXfrm>
        <a:off x="4302858" y="3439954"/>
        <a:ext cx="2481130" cy="10273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7A183-343E-463A-A4F6-39497D9FC77E}">
      <dsp:nvSpPr>
        <dsp:cNvPr id="0" name=""/>
        <dsp:cNvSpPr/>
      </dsp:nvSpPr>
      <dsp:spPr>
        <a:xfrm rot="10800000">
          <a:off x="0" y="0"/>
          <a:ext cx="2549083" cy="12259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Expresión, creatividad y apreciación estética </a:t>
          </a:r>
        </a:p>
        <a:p>
          <a:pPr marL="57150" lvl="1" indent="-57150" algn="l" defTabSz="488950">
            <a:lnSpc>
              <a:spcPct val="90000"/>
            </a:lnSpc>
            <a:spcBef>
              <a:spcPct val="0"/>
            </a:spcBef>
            <a:spcAft>
              <a:spcPct val="15000"/>
            </a:spcAft>
            <a:buChar char="•"/>
          </a:pPr>
          <a:r>
            <a:rPr lang="es-ES" sz="1100" kern="1200" dirty="0"/>
            <a:t>Juicio crítico en torno a las manifestaciones artísticas visuales, al trabajo de arte personal y al de los pares</a:t>
          </a:r>
        </a:p>
        <a:p>
          <a:pPr marL="57150" lvl="1" indent="-57150" algn="l" defTabSz="488950">
            <a:lnSpc>
              <a:spcPct val="90000"/>
            </a:lnSpc>
            <a:spcBef>
              <a:spcPct val="0"/>
            </a:spcBef>
            <a:spcAft>
              <a:spcPct val="15000"/>
            </a:spcAft>
            <a:buChar char="•"/>
          </a:pPr>
          <a:endParaRPr lang="es-ES" sz="1100" kern="1200" dirty="0"/>
        </a:p>
      </dsp:txBody>
      <dsp:txXfrm rot="10800000">
        <a:off x="459736" y="153245"/>
        <a:ext cx="2089347" cy="919473"/>
      </dsp:txXfrm>
    </dsp:sp>
    <dsp:sp modelId="{B413F9A5-3DCD-4390-A04C-407D5515DD96}">
      <dsp:nvSpPr>
        <dsp:cNvPr id="0" name=""/>
        <dsp:cNvSpPr/>
      </dsp:nvSpPr>
      <dsp:spPr>
        <a:xfrm>
          <a:off x="2549083" y="2264"/>
          <a:ext cx="1699388" cy="12259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t>Artes Visuales</a:t>
          </a:r>
        </a:p>
      </dsp:txBody>
      <dsp:txXfrm>
        <a:off x="2608930" y="62111"/>
        <a:ext cx="1579694" cy="1106270"/>
      </dsp:txXfrm>
    </dsp:sp>
    <dsp:sp modelId="{77CEC52C-7C43-4FFF-A37A-7408509324BA}">
      <dsp:nvSpPr>
        <dsp:cNvPr id="0" name=""/>
        <dsp:cNvSpPr/>
      </dsp:nvSpPr>
      <dsp:spPr>
        <a:xfrm rot="10800000">
          <a:off x="0" y="1350825"/>
          <a:ext cx="2549083" cy="12259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Creatividad,  expresión y apreciación</a:t>
          </a:r>
        </a:p>
        <a:p>
          <a:pPr marL="57150" lvl="1" indent="-57150" algn="l" defTabSz="488950">
            <a:lnSpc>
              <a:spcPct val="90000"/>
            </a:lnSpc>
            <a:spcBef>
              <a:spcPct val="0"/>
            </a:spcBef>
            <a:spcAft>
              <a:spcPct val="15000"/>
            </a:spcAft>
            <a:buChar char="•"/>
          </a:pPr>
          <a:r>
            <a:rPr lang="es-MX" sz="1100" kern="1200" dirty="0"/>
            <a:t>Habilidades musicales: escuchar, apreciar, experimentar, tocar, cantar, improvisar y crear.</a:t>
          </a:r>
          <a:endParaRPr lang="es-ES" sz="1100" kern="1200" dirty="0"/>
        </a:p>
        <a:p>
          <a:pPr marL="57150" lvl="1" indent="-57150" algn="l" defTabSz="488950">
            <a:lnSpc>
              <a:spcPct val="90000"/>
            </a:lnSpc>
            <a:spcBef>
              <a:spcPct val="0"/>
            </a:spcBef>
            <a:spcAft>
              <a:spcPct val="15000"/>
            </a:spcAft>
            <a:buChar char="•"/>
          </a:pPr>
          <a:endParaRPr lang="es-ES" sz="1100" kern="1200" dirty="0"/>
        </a:p>
      </dsp:txBody>
      <dsp:txXfrm rot="10800000">
        <a:off x="459736" y="1504070"/>
        <a:ext cx="2089347" cy="919473"/>
      </dsp:txXfrm>
    </dsp:sp>
    <dsp:sp modelId="{983BDE79-9848-424A-864C-4B35FFD2494E}">
      <dsp:nvSpPr>
        <dsp:cNvPr id="0" name=""/>
        <dsp:cNvSpPr/>
      </dsp:nvSpPr>
      <dsp:spPr>
        <a:xfrm>
          <a:off x="2549083" y="1350825"/>
          <a:ext cx="1699388" cy="12259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t>Música</a:t>
          </a:r>
        </a:p>
      </dsp:txBody>
      <dsp:txXfrm>
        <a:off x="2608930" y="1410672"/>
        <a:ext cx="1579694" cy="1106270"/>
      </dsp:txXfrm>
    </dsp:sp>
    <dsp:sp modelId="{512B48E0-1FBE-4980-8CA8-452DEA54B1D4}">
      <dsp:nvSpPr>
        <dsp:cNvPr id="0" name=""/>
        <dsp:cNvSpPr/>
      </dsp:nvSpPr>
      <dsp:spPr>
        <a:xfrm rot="10800000">
          <a:off x="0" y="2699385"/>
          <a:ext cx="2549083" cy="12259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Habilidades motrices básicas para su desarrollo</a:t>
          </a:r>
        </a:p>
        <a:p>
          <a:pPr marL="57150" lvl="1" indent="-57150" algn="l" defTabSz="488950">
            <a:lnSpc>
              <a:spcPct val="90000"/>
            </a:lnSpc>
            <a:spcBef>
              <a:spcPct val="0"/>
            </a:spcBef>
            <a:spcAft>
              <a:spcPct val="15000"/>
            </a:spcAft>
            <a:buChar char="•"/>
          </a:pPr>
          <a:r>
            <a:rPr lang="es-ES" sz="1100" kern="1200" dirty="0"/>
            <a:t>Hábitos de vida activa y saludable</a:t>
          </a:r>
        </a:p>
        <a:p>
          <a:pPr marL="57150" lvl="1" indent="-57150" algn="l" defTabSz="488950">
            <a:lnSpc>
              <a:spcPct val="90000"/>
            </a:lnSpc>
            <a:spcBef>
              <a:spcPct val="0"/>
            </a:spcBef>
            <a:spcAft>
              <a:spcPct val="15000"/>
            </a:spcAft>
            <a:buChar char="•"/>
          </a:pPr>
          <a:r>
            <a:rPr lang="es-ES" sz="1100" kern="1200" dirty="0"/>
            <a:t>Habilidades de liderazgo, seguridad y juego limpio</a:t>
          </a:r>
        </a:p>
        <a:p>
          <a:pPr marL="114300" lvl="1" indent="-114300" algn="l" defTabSz="533400">
            <a:lnSpc>
              <a:spcPct val="90000"/>
            </a:lnSpc>
            <a:spcBef>
              <a:spcPct val="0"/>
            </a:spcBef>
            <a:spcAft>
              <a:spcPct val="15000"/>
            </a:spcAft>
            <a:buChar char="•"/>
          </a:pPr>
          <a:endParaRPr lang="es-ES" sz="1200" kern="1200" dirty="0"/>
        </a:p>
      </dsp:txBody>
      <dsp:txXfrm rot="10800000">
        <a:off x="459736" y="2852630"/>
        <a:ext cx="2089347" cy="919473"/>
      </dsp:txXfrm>
    </dsp:sp>
    <dsp:sp modelId="{D605A473-D6EE-4C2E-AAC8-C9AA73EFF87F}">
      <dsp:nvSpPr>
        <dsp:cNvPr id="0" name=""/>
        <dsp:cNvSpPr/>
      </dsp:nvSpPr>
      <dsp:spPr>
        <a:xfrm>
          <a:off x="2549083" y="2699385"/>
          <a:ext cx="1699388" cy="12259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t>Educación Física y Salud</a:t>
          </a:r>
        </a:p>
      </dsp:txBody>
      <dsp:txXfrm>
        <a:off x="2608930" y="2759232"/>
        <a:ext cx="1579694" cy="1106270"/>
      </dsp:txXfrm>
    </dsp:sp>
    <dsp:sp modelId="{564C6BF6-2909-40F0-8C12-BC2CAA51D8ED}">
      <dsp:nvSpPr>
        <dsp:cNvPr id="0" name=""/>
        <dsp:cNvSpPr/>
      </dsp:nvSpPr>
      <dsp:spPr>
        <a:xfrm rot="10800000">
          <a:off x="0" y="4047946"/>
          <a:ext cx="2549083" cy="12259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Habilidades para enfrentar desafíos, resolver problemas y aprovechar oportunidades</a:t>
          </a:r>
        </a:p>
        <a:p>
          <a:pPr marL="57150" lvl="1" indent="-57150" algn="l" defTabSz="488950">
            <a:lnSpc>
              <a:spcPct val="90000"/>
            </a:lnSpc>
            <a:spcBef>
              <a:spcPct val="0"/>
            </a:spcBef>
            <a:spcAft>
              <a:spcPct val="15000"/>
            </a:spcAft>
            <a:buChar char="•"/>
          </a:pPr>
          <a:r>
            <a:rPr lang="es-ES" sz="1100" kern="1200" dirty="0"/>
            <a:t>TIC como eje de aprendizaje</a:t>
          </a:r>
        </a:p>
      </dsp:txBody>
      <dsp:txXfrm rot="10800000">
        <a:off x="459736" y="4201191"/>
        <a:ext cx="2089347" cy="919473"/>
      </dsp:txXfrm>
    </dsp:sp>
    <dsp:sp modelId="{D7B27ED0-E013-493C-A6B0-4E0910531776}">
      <dsp:nvSpPr>
        <dsp:cNvPr id="0" name=""/>
        <dsp:cNvSpPr/>
      </dsp:nvSpPr>
      <dsp:spPr>
        <a:xfrm>
          <a:off x="2549083" y="4047946"/>
          <a:ext cx="1699388" cy="12259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t>Tecnología</a:t>
          </a:r>
        </a:p>
      </dsp:txBody>
      <dsp:txXfrm>
        <a:off x="2608930" y="4107793"/>
        <a:ext cx="1579694" cy="1106270"/>
      </dsp:txXfrm>
    </dsp:sp>
    <dsp:sp modelId="{725CD162-73C3-437E-8E55-B75621B5DE6A}">
      <dsp:nvSpPr>
        <dsp:cNvPr id="0" name=""/>
        <dsp:cNvSpPr/>
      </dsp:nvSpPr>
      <dsp:spPr>
        <a:xfrm rot="10800000">
          <a:off x="0" y="5396507"/>
          <a:ext cx="2549083" cy="122596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Potencialidades en las dimensiones personal, afectiva y social</a:t>
          </a:r>
        </a:p>
        <a:p>
          <a:pPr marL="57150" lvl="1" indent="-57150" algn="l" defTabSz="488950">
            <a:lnSpc>
              <a:spcPct val="90000"/>
            </a:lnSpc>
            <a:spcBef>
              <a:spcPct val="0"/>
            </a:spcBef>
            <a:spcAft>
              <a:spcPct val="15000"/>
            </a:spcAft>
            <a:buChar char="•"/>
          </a:pPr>
          <a:r>
            <a:rPr lang="es-ES" sz="1100" kern="1200" dirty="0"/>
            <a:t>Capacidad de relacionarse de manera constructiva y colaborativa.</a:t>
          </a:r>
        </a:p>
      </dsp:txBody>
      <dsp:txXfrm rot="10800000">
        <a:off x="459736" y="5549752"/>
        <a:ext cx="2089347" cy="919473"/>
      </dsp:txXfrm>
    </dsp:sp>
    <dsp:sp modelId="{E57064E6-3902-4F9D-96B1-9A8B477B1D49}">
      <dsp:nvSpPr>
        <dsp:cNvPr id="0" name=""/>
        <dsp:cNvSpPr/>
      </dsp:nvSpPr>
      <dsp:spPr>
        <a:xfrm>
          <a:off x="2549083" y="5396507"/>
          <a:ext cx="1699388" cy="12259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ES" sz="1800" kern="1200" dirty="0"/>
            <a:t>Orientación</a:t>
          </a:r>
        </a:p>
      </dsp:txBody>
      <dsp:txXfrm>
        <a:off x="2608930" y="5456354"/>
        <a:ext cx="1579694" cy="11062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7A183-343E-463A-A4F6-39497D9FC77E}">
      <dsp:nvSpPr>
        <dsp:cNvPr id="0" name=""/>
        <dsp:cNvSpPr/>
      </dsp:nvSpPr>
      <dsp:spPr>
        <a:xfrm>
          <a:off x="1537414" y="1105"/>
          <a:ext cx="2306121" cy="115480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CL" sz="1100" kern="1200" dirty="0"/>
            <a:t>Proceso de escritura</a:t>
          </a:r>
          <a:endParaRPr lang="es-ES" sz="1100" kern="1200" dirty="0"/>
        </a:p>
        <a:p>
          <a:pPr marL="57150" lvl="1" indent="-57150" algn="l" defTabSz="488950">
            <a:lnSpc>
              <a:spcPct val="90000"/>
            </a:lnSpc>
            <a:spcBef>
              <a:spcPct val="0"/>
            </a:spcBef>
            <a:spcAft>
              <a:spcPct val="15000"/>
            </a:spcAft>
            <a:buChar char="•"/>
          </a:pPr>
          <a:r>
            <a:rPr lang="es-ES" sz="1100" kern="1200" dirty="0"/>
            <a:t>Comunicación oral efectiva y comprensión auditiva</a:t>
          </a:r>
        </a:p>
        <a:p>
          <a:pPr marL="57150" lvl="1" indent="-57150" algn="l" defTabSz="488950">
            <a:lnSpc>
              <a:spcPct val="90000"/>
            </a:lnSpc>
            <a:spcBef>
              <a:spcPct val="0"/>
            </a:spcBef>
            <a:spcAft>
              <a:spcPct val="15000"/>
            </a:spcAft>
            <a:buChar char="•"/>
          </a:pPr>
          <a:r>
            <a:rPr lang="es-ES" sz="1100" kern="1200" dirty="0"/>
            <a:t>Incentivo a  la lectura (leen en 1°básico)</a:t>
          </a:r>
        </a:p>
      </dsp:txBody>
      <dsp:txXfrm>
        <a:off x="1537414" y="145455"/>
        <a:ext cx="1873071" cy="866100"/>
      </dsp:txXfrm>
    </dsp:sp>
    <dsp:sp modelId="{B413F9A5-3DCD-4390-A04C-407D5515DD96}">
      <dsp:nvSpPr>
        <dsp:cNvPr id="0" name=""/>
        <dsp:cNvSpPr/>
      </dsp:nvSpPr>
      <dsp:spPr>
        <a:xfrm>
          <a:off x="0" y="1105"/>
          <a:ext cx="1537414" cy="115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ES" sz="1700" kern="1200" dirty="0"/>
            <a:t>Lenguaje y Comunicación</a:t>
          </a:r>
        </a:p>
      </dsp:txBody>
      <dsp:txXfrm>
        <a:off x="56373" y="57478"/>
        <a:ext cx="1424668" cy="1042054"/>
      </dsp:txXfrm>
    </dsp:sp>
    <dsp:sp modelId="{77CEC52C-7C43-4FFF-A37A-7408509324BA}">
      <dsp:nvSpPr>
        <dsp:cNvPr id="0" name=""/>
        <dsp:cNvSpPr/>
      </dsp:nvSpPr>
      <dsp:spPr>
        <a:xfrm>
          <a:off x="1537789" y="1271385"/>
          <a:ext cx="2303869" cy="143951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MX" sz="1100" kern="1200" dirty="0"/>
            <a:t>Reducción del ámbito numérico</a:t>
          </a:r>
          <a:endParaRPr lang="es-ES" sz="1100" kern="1200" dirty="0"/>
        </a:p>
        <a:p>
          <a:pPr marL="57150" lvl="1" indent="-57150" algn="l" defTabSz="488950">
            <a:lnSpc>
              <a:spcPct val="90000"/>
            </a:lnSpc>
            <a:spcBef>
              <a:spcPct val="0"/>
            </a:spcBef>
            <a:spcAft>
              <a:spcPct val="15000"/>
            </a:spcAft>
            <a:buChar char="•"/>
          </a:pPr>
          <a:r>
            <a:rPr lang="es-ES" sz="1100" kern="1200" dirty="0"/>
            <a:t>Resolución de problemas a partir de situaciones concretas.</a:t>
          </a:r>
        </a:p>
        <a:p>
          <a:pPr marL="57150" lvl="1" indent="-57150" algn="l" defTabSz="488950">
            <a:lnSpc>
              <a:spcPct val="90000"/>
            </a:lnSpc>
            <a:spcBef>
              <a:spcPct val="0"/>
            </a:spcBef>
            <a:spcAft>
              <a:spcPct val="15000"/>
            </a:spcAft>
            <a:buChar char="•"/>
          </a:pPr>
          <a:r>
            <a:rPr lang="es-ES" sz="1100" kern="1200" dirty="0"/>
            <a:t>De lo concreto a lo pictórico y a lo simbólico (COPISI)</a:t>
          </a:r>
        </a:p>
      </dsp:txBody>
      <dsp:txXfrm>
        <a:off x="1537789" y="1451325"/>
        <a:ext cx="1764051" cy="1079637"/>
      </dsp:txXfrm>
    </dsp:sp>
    <dsp:sp modelId="{983BDE79-9848-424A-864C-4B35FFD2494E}">
      <dsp:nvSpPr>
        <dsp:cNvPr id="0" name=""/>
        <dsp:cNvSpPr/>
      </dsp:nvSpPr>
      <dsp:spPr>
        <a:xfrm>
          <a:off x="1876" y="1413743"/>
          <a:ext cx="1535913" cy="115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ES" sz="1700" kern="1200" dirty="0"/>
            <a:t>Matemática</a:t>
          </a:r>
        </a:p>
      </dsp:txBody>
      <dsp:txXfrm>
        <a:off x="58249" y="1470116"/>
        <a:ext cx="1423167" cy="1042054"/>
      </dsp:txXfrm>
    </dsp:sp>
    <dsp:sp modelId="{512B48E0-1FBE-4980-8CA8-452DEA54B1D4}">
      <dsp:nvSpPr>
        <dsp:cNvPr id="0" name=""/>
        <dsp:cNvSpPr/>
      </dsp:nvSpPr>
      <dsp:spPr>
        <a:xfrm>
          <a:off x="1537414" y="2814314"/>
          <a:ext cx="2306121" cy="103968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Habilidades de investigación científica</a:t>
          </a:r>
        </a:p>
        <a:p>
          <a:pPr marL="57150" lvl="1" indent="-57150" algn="l" defTabSz="488950">
            <a:lnSpc>
              <a:spcPct val="90000"/>
            </a:lnSpc>
            <a:spcBef>
              <a:spcPct val="0"/>
            </a:spcBef>
            <a:spcAft>
              <a:spcPct val="15000"/>
            </a:spcAft>
            <a:buChar char="•"/>
          </a:pPr>
          <a:r>
            <a:rPr lang="es-ES" sz="1100" kern="1200" dirty="0"/>
            <a:t>Temas de cuerpo humano y salud en todos los años</a:t>
          </a:r>
        </a:p>
        <a:p>
          <a:pPr marL="57150" lvl="1" indent="-57150" algn="l" defTabSz="488950">
            <a:lnSpc>
              <a:spcPct val="90000"/>
            </a:lnSpc>
            <a:spcBef>
              <a:spcPct val="0"/>
            </a:spcBef>
            <a:spcAft>
              <a:spcPct val="15000"/>
            </a:spcAft>
            <a:buChar char="•"/>
          </a:pPr>
          <a:r>
            <a:rPr lang="es-ES" sz="1100" kern="1200" dirty="0"/>
            <a:t>Alfabetización científica</a:t>
          </a:r>
        </a:p>
      </dsp:txBody>
      <dsp:txXfrm>
        <a:off x="1537414" y="2944275"/>
        <a:ext cx="1916238" cy="779767"/>
      </dsp:txXfrm>
    </dsp:sp>
    <dsp:sp modelId="{D605A473-D6EE-4C2E-AAC8-C9AA73EFF87F}">
      <dsp:nvSpPr>
        <dsp:cNvPr id="0" name=""/>
        <dsp:cNvSpPr/>
      </dsp:nvSpPr>
      <dsp:spPr>
        <a:xfrm>
          <a:off x="0" y="2826381"/>
          <a:ext cx="1537414" cy="115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ES" sz="1700" kern="1200" dirty="0"/>
            <a:t>Ciencias Naturales</a:t>
          </a:r>
        </a:p>
      </dsp:txBody>
      <dsp:txXfrm>
        <a:off x="56373" y="2882754"/>
        <a:ext cx="1424668" cy="1042054"/>
      </dsp:txXfrm>
    </dsp:sp>
    <dsp:sp modelId="{564C6BF6-2909-40F0-8C12-BC2CAA51D8ED}">
      <dsp:nvSpPr>
        <dsp:cNvPr id="0" name=""/>
        <dsp:cNvSpPr/>
      </dsp:nvSpPr>
      <dsp:spPr>
        <a:xfrm>
          <a:off x="1537789" y="3962324"/>
          <a:ext cx="2303869" cy="125668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Sentido de identidad a la comunidad y país al que pertenecen</a:t>
          </a:r>
        </a:p>
        <a:p>
          <a:pPr marL="57150" lvl="1" indent="-57150" algn="l" defTabSz="488950">
            <a:lnSpc>
              <a:spcPct val="90000"/>
            </a:lnSpc>
            <a:spcBef>
              <a:spcPct val="0"/>
            </a:spcBef>
            <a:spcAft>
              <a:spcPct val="15000"/>
            </a:spcAft>
            <a:buChar char="•"/>
          </a:pPr>
          <a:r>
            <a:rPr lang="es-ES" sz="1100" kern="1200" dirty="0"/>
            <a:t>la exploración de la diversidad cultural, geográfica e histórica.</a:t>
          </a:r>
        </a:p>
        <a:p>
          <a:pPr marL="57150" lvl="1" indent="-57150" algn="l" defTabSz="488950">
            <a:lnSpc>
              <a:spcPct val="90000"/>
            </a:lnSpc>
            <a:spcBef>
              <a:spcPct val="0"/>
            </a:spcBef>
            <a:spcAft>
              <a:spcPct val="15000"/>
            </a:spcAft>
            <a:buChar char="•"/>
          </a:pPr>
          <a:r>
            <a:rPr lang="es-ES" sz="1100" kern="1200" dirty="0"/>
            <a:t>Formación ciudadana</a:t>
          </a:r>
        </a:p>
      </dsp:txBody>
      <dsp:txXfrm>
        <a:off x="1537789" y="4119410"/>
        <a:ext cx="1832611" cy="942516"/>
      </dsp:txXfrm>
    </dsp:sp>
    <dsp:sp modelId="{D7B27ED0-E013-493C-A6B0-4E0910531776}">
      <dsp:nvSpPr>
        <dsp:cNvPr id="0" name=""/>
        <dsp:cNvSpPr/>
      </dsp:nvSpPr>
      <dsp:spPr>
        <a:xfrm>
          <a:off x="1876" y="4147606"/>
          <a:ext cx="1535913" cy="115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ES" sz="1700" kern="1200" dirty="0"/>
            <a:t>Historia, Geografía y Ciencias Sociales</a:t>
          </a:r>
        </a:p>
      </dsp:txBody>
      <dsp:txXfrm>
        <a:off x="58249" y="4203979"/>
        <a:ext cx="1423167" cy="1042054"/>
      </dsp:txXfrm>
    </dsp:sp>
    <dsp:sp modelId="{725CD162-73C3-437E-8E55-B75621B5DE6A}">
      <dsp:nvSpPr>
        <dsp:cNvPr id="0" name=""/>
        <dsp:cNvSpPr/>
      </dsp:nvSpPr>
      <dsp:spPr>
        <a:xfrm>
          <a:off x="1537414" y="5468830"/>
          <a:ext cx="2306121" cy="115480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es-ES" sz="1100" kern="1200" dirty="0"/>
            <a:t>Integración de las habilidades</a:t>
          </a:r>
        </a:p>
        <a:p>
          <a:pPr marL="57150" lvl="1" indent="-57150" algn="l" defTabSz="488950">
            <a:lnSpc>
              <a:spcPct val="90000"/>
            </a:lnSpc>
            <a:spcBef>
              <a:spcPct val="0"/>
            </a:spcBef>
            <a:spcAft>
              <a:spcPct val="15000"/>
            </a:spcAft>
            <a:buChar char="•"/>
          </a:pPr>
          <a:r>
            <a:rPr lang="es-ES" sz="1100" kern="1200" dirty="0"/>
            <a:t>Lectura de textos literarios y no literarios</a:t>
          </a:r>
        </a:p>
        <a:p>
          <a:pPr marL="57150" lvl="1" indent="-57150" algn="l" defTabSz="488950">
            <a:lnSpc>
              <a:spcPct val="90000"/>
            </a:lnSpc>
            <a:spcBef>
              <a:spcPct val="0"/>
            </a:spcBef>
            <a:spcAft>
              <a:spcPct val="15000"/>
            </a:spcAft>
            <a:buChar char="•"/>
          </a:pPr>
          <a:r>
            <a:rPr lang="es-ES" sz="1100" kern="1200" dirty="0"/>
            <a:t>Ampliar visión del mundo</a:t>
          </a:r>
        </a:p>
        <a:p>
          <a:pPr marL="57150" lvl="1" indent="-57150" algn="l" defTabSz="488950">
            <a:lnSpc>
              <a:spcPct val="90000"/>
            </a:lnSpc>
            <a:spcBef>
              <a:spcPct val="0"/>
            </a:spcBef>
            <a:spcAft>
              <a:spcPct val="15000"/>
            </a:spcAft>
            <a:buChar char="•"/>
          </a:pPr>
          <a:r>
            <a:rPr lang="es-ES" sz="1100" kern="1200" dirty="0"/>
            <a:t>Proceso de escritura </a:t>
          </a:r>
          <a:endParaRPr lang="es-ES" sz="3600" kern="1200" dirty="0"/>
        </a:p>
      </dsp:txBody>
      <dsp:txXfrm>
        <a:off x="1537414" y="5613180"/>
        <a:ext cx="1873071" cy="866100"/>
      </dsp:txXfrm>
    </dsp:sp>
    <dsp:sp modelId="{E57064E6-3902-4F9D-96B1-9A8B477B1D49}">
      <dsp:nvSpPr>
        <dsp:cNvPr id="0" name=""/>
        <dsp:cNvSpPr/>
      </dsp:nvSpPr>
      <dsp:spPr>
        <a:xfrm>
          <a:off x="0" y="5468830"/>
          <a:ext cx="1537414" cy="115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ES" sz="1700" kern="1200" dirty="0"/>
            <a:t>Inglés</a:t>
          </a:r>
        </a:p>
      </dsp:txBody>
      <dsp:txXfrm>
        <a:off x="56373" y="5525203"/>
        <a:ext cx="1424668" cy="10420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63BFC-6892-417E-AB74-17ADED81E5E7}">
      <dsp:nvSpPr>
        <dsp:cNvPr id="0" name=""/>
        <dsp:cNvSpPr/>
      </dsp:nvSpPr>
      <dsp:spPr>
        <a:xfrm>
          <a:off x="-6" y="0"/>
          <a:ext cx="6696756" cy="4064000"/>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24B323-994C-48E9-9574-7CC9DA738A40}">
      <dsp:nvSpPr>
        <dsp:cNvPr id="0" name=""/>
        <dsp:cNvSpPr/>
      </dsp:nvSpPr>
      <dsp:spPr>
        <a:xfrm>
          <a:off x="922976" y="2804972"/>
          <a:ext cx="169062" cy="169062"/>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05E06C-34B4-4BD5-B3E2-6A53490C7046}">
      <dsp:nvSpPr>
        <dsp:cNvPr id="0" name=""/>
        <dsp:cNvSpPr/>
      </dsp:nvSpPr>
      <dsp:spPr>
        <a:xfrm>
          <a:off x="1007508" y="2889504"/>
          <a:ext cx="1515059" cy="1174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83" tIns="0" rIns="0" bIns="0" numCol="1" spcCol="1270" anchor="t" anchorCtr="0">
          <a:noAutofit/>
        </a:bodyPr>
        <a:lstStyle/>
        <a:p>
          <a:pPr marL="0" lvl="0" indent="0" algn="l" defTabSz="711200">
            <a:lnSpc>
              <a:spcPct val="90000"/>
            </a:lnSpc>
            <a:spcBef>
              <a:spcPct val="0"/>
            </a:spcBef>
            <a:spcAft>
              <a:spcPct val="35000"/>
            </a:spcAft>
            <a:buNone/>
          </a:pPr>
          <a:r>
            <a:rPr lang="es-ES" sz="1600" b="1" kern="1200" dirty="0"/>
            <a:t>Nivel inicial</a:t>
          </a:r>
        </a:p>
        <a:p>
          <a:pPr marL="0" lvl="0" indent="0" algn="ctr" defTabSz="711200">
            <a:lnSpc>
              <a:spcPct val="90000"/>
            </a:lnSpc>
            <a:spcBef>
              <a:spcPct val="0"/>
            </a:spcBef>
            <a:spcAft>
              <a:spcPct val="35000"/>
            </a:spcAft>
            <a:buNone/>
          </a:pPr>
          <a:r>
            <a:rPr lang="es-ES" sz="1600" kern="1200" dirty="0"/>
            <a:t>Repetición, memorización en su forma original</a:t>
          </a:r>
        </a:p>
      </dsp:txBody>
      <dsp:txXfrm>
        <a:off x="1007508" y="2889504"/>
        <a:ext cx="1515059" cy="1174496"/>
      </dsp:txXfrm>
    </dsp:sp>
    <dsp:sp modelId="{DBD9C736-08DC-4DFD-808C-6B2E5186C821}">
      <dsp:nvSpPr>
        <dsp:cNvPr id="0" name=""/>
        <dsp:cNvSpPr/>
      </dsp:nvSpPr>
      <dsp:spPr>
        <a:xfrm>
          <a:off x="2415277" y="1700377"/>
          <a:ext cx="305612" cy="305612"/>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B88E9E-C4EA-4ED0-8E86-38A5E4D8A694}">
      <dsp:nvSpPr>
        <dsp:cNvPr id="0" name=""/>
        <dsp:cNvSpPr/>
      </dsp:nvSpPr>
      <dsp:spPr>
        <a:xfrm>
          <a:off x="2375103" y="1853183"/>
          <a:ext cx="1946537" cy="2210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8" tIns="0" rIns="0" bIns="0" numCol="1" spcCol="1270" anchor="t" anchorCtr="0">
          <a:noAutofit/>
        </a:bodyPr>
        <a:lstStyle/>
        <a:p>
          <a:pPr marL="0" lvl="0" indent="0" algn="l" defTabSz="711200">
            <a:lnSpc>
              <a:spcPct val="90000"/>
            </a:lnSpc>
            <a:spcBef>
              <a:spcPct val="0"/>
            </a:spcBef>
            <a:spcAft>
              <a:spcPct val="35000"/>
            </a:spcAft>
            <a:buNone/>
          </a:pPr>
          <a:r>
            <a:rPr lang="es-ES" sz="1600" b="1" kern="1200" dirty="0"/>
            <a:t>Nivel intermedio</a:t>
          </a:r>
        </a:p>
        <a:p>
          <a:pPr marL="0" lvl="0" indent="0" algn="ctr" defTabSz="711200">
            <a:lnSpc>
              <a:spcPct val="90000"/>
            </a:lnSpc>
            <a:spcBef>
              <a:spcPct val="0"/>
            </a:spcBef>
            <a:spcAft>
              <a:spcPct val="35000"/>
            </a:spcAft>
            <a:buNone/>
          </a:pPr>
          <a:r>
            <a:rPr lang="es-ES" sz="1600" b="0" kern="1200" dirty="0"/>
            <a:t>Elaboración pensando en ejemplos personales</a:t>
          </a:r>
        </a:p>
      </dsp:txBody>
      <dsp:txXfrm>
        <a:off x="2375103" y="1853183"/>
        <a:ext cx="1946537" cy="2210816"/>
      </dsp:txXfrm>
    </dsp:sp>
    <dsp:sp modelId="{006A7587-8424-4260-B64D-FAA920FE030B}">
      <dsp:nvSpPr>
        <dsp:cNvPr id="0" name=""/>
        <dsp:cNvSpPr/>
      </dsp:nvSpPr>
      <dsp:spPr>
        <a:xfrm>
          <a:off x="4209940" y="1028191"/>
          <a:ext cx="422656" cy="422656"/>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AF6BF6-CACD-42D2-87D4-9FCF9BFEF331}">
      <dsp:nvSpPr>
        <dsp:cNvPr id="0" name=""/>
        <dsp:cNvSpPr/>
      </dsp:nvSpPr>
      <dsp:spPr>
        <a:xfrm>
          <a:off x="4421268" y="1239519"/>
          <a:ext cx="1560576" cy="2824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957" tIns="0" rIns="0" bIns="0" numCol="1" spcCol="1270" anchor="t" anchorCtr="0">
          <a:noAutofit/>
        </a:bodyPr>
        <a:lstStyle/>
        <a:p>
          <a:pPr marL="0" lvl="0" indent="0" algn="l" defTabSz="711200">
            <a:lnSpc>
              <a:spcPct val="90000"/>
            </a:lnSpc>
            <a:spcBef>
              <a:spcPct val="0"/>
            </a:spcBef>
            <a:spcAft>
              <a:spcPct val="35000"/>
            </a:spcAft>
            <a:buNone/>
          </a:pPr>
          <a:r>
            <a:rPr lang="es-ES" sz="1600" kern="1200" dirty="0"/>
            <a:t>Nivel avanzado</a:t>
          </a:r>
        </a:p>
        <a:p>
          <a:pPr marL="0" lvl="0" indent="0" algn="l" defTabSz="711200">
            <a:lnSpc>
              <a:spcPct val="90000"/>
            </a:lnSpc>
            <a:spcBef>
              <a:spcPct val="0"/>
            </a:spcBef>
            <a:spcAft>
              <a:spcPct val="35000"/>
            </a:spcAft>
            <a:buNone/>
          </a:pPr>
          <a:r>
            <a:rPr lang="es-ES" sz="1600" kern="1200" dirty="0"/>
            <a:t>Significado, comparación, clasificación y síntesis como proceso integrado</a:t>
          </a:r>
        </a:p>
      </dsp:txBody>
      <dsp:txXfrm>
        <a:off x="4421268" y="1239519"/>
        <a:ext cx="1560576" cy="28244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A0C7C-D29C-4D1A-B9F6-1F68E6940C1D}">
      <dsp:nvSpPr>
        <dsp:cNvPr id="0" name=""/>
        <dsp:cNvSpPr/>
      </dsp:nvSpPr>
      <dsp:spPr>
        <a:xfrm rot="16200000">
          <a:off x="929365" y="-925909"/>
          <a:ext cx="2262981" cy="4114800"/>
        </a:xfrm>
        <a:prstGeom prst="round1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b="1" kern="1200">
              <a:solidFill>
                <a:schemeClr val="tx1"/>
              </a:solidFill>
            </a:rPr>
            <a:t>Marco de Referencia para la elaboración de instrumentos de evaluación</a:t>
          </a:r>
          <a:endParaRPr lang="es-ES" sz="1800" b="1" kern="1200" dirty="0">
            <a:solidFill>
              <a:schemeClr val="tx1"/>
            </a:solidFill>
          </a:endParaRPr>
        </a:p>
      </dsp:txBody>
      <dsp:txXfrm rot="5400000">
        <a:off x="3456" y="1"/>
        <a:ext cx="4114800" cy="1697236"/>
      </dsp:txXfrm>
    </dsp:sp>
    <dsp:sp modelId="{8D1CE28C-092A-4CD1-BCE6-FEBA94A484B5}">
      <dsp:nvSpPr>
        <dsp:cNvPr id="0" name=""/>
        <dsp:cNvSpPr/>
      </dsp:nvSpPr>
      <dsp:spPr>
        <a:xfrm>
          <a:off x="4114800" y="0"/>
          <a:ext cx="4114800" cy="2262981"/>
        </a:xfrm>
        <a:prstGeom prst="round1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b="1" kern="1200">
              <a:solidFill>
                <a:schemeClr val="tx1"/>
              </a:solidFill>
            </a:rPr>
            <a:t>Comprensión del aprendizaje</a:t>
          </a:r>
          <a:endParaRPr lang="es-ES" sz="1800" b="1" kern="1200" dirty="0">
            <a:solidFill>
              <a:schemeClr val="tx1"/>
            </a:solidFill>
          </a:endParaRPr>
        </a:p>
      </dsp:txBody>
      <dsp:txXfrm>
        <a:off x="4114800" y="0"/>
        <a:ext cx="4114800" cy="1697236"/>
      </dsp:txXfrm>
    </dsp:sp>
    <dsp:sp modelId="{95F1A455-C43E-440D-BDF6-D838F29206B5}">
      <dsp:nvSpPr>
        <dsp:cNvPr id="0" name=""/>
        <dsp:cNvSpPr/>
      </dsp:nvSpPr>
      <dsp:spPr>
        <a:xfrm rot="10800000">
          <a:off x="0" y="2262981"/>
          <a:ext cx="4114800" cy="2262981"/>
        </a:xfrm>
        <a:prstGeom prst="round1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b="1" kern="1200">
              <a:solidFill>
                <a:schemeClr val="tx1"/>
              </a:solidFill>
            </a:rPr>
            <a:t>Reflexión sobre la práctica</a:t>
          </a:r>
          <a:endParaRPr lang="es-ES" sz="1800" b="1" kern="1200" dirty="0">
            <a:solidFill>
              <a:schemeClr val="tx1"/>
            </a:solidFill>
          </a:endParaRPr>
        </a:p>
      </dsp:txBody>
      <dsp:txXfrm rot="10800000">
        <a:off x="0" y="2828726"/>
        <a:ext cx="4114800" cy="1697236"/>
      </dsp:txXfrm>
    </dsp:sp>
    <dsp:sp modelId="{3C5A3E3A-00C2-4EDD-A89F-7A83D2C74755}">
      <dsp:nvSpPr>
        <dsp:cNvPr id="0" name=""/>
        <dsp:cNvSpPr/>
      </dsp:nvSpPr>
      <dsp:spPr>
        <a:xfrm rot="5400000">
          <a:off x="5040709" y="1337072"/>
          <a:ext cx="2262981" cy="4114800"/>
        </a:xfrm>
        <a:prstGeom prst="round1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None/>
          </a:pPr>
          <a:r>
            <a:rPr lang="es-ES" sz="1800" b="1" kern="1200" dirty="0">
              <a:solidFill>
                <a:schemeClr val="tx1"/>
              </a:solidFill>
            </a:rPr>
            <a:t>Orientación:  Planificación de aula</a:t>
          </a:r>
        </a:p>
        <a:p>
          <a:pPr marL="0" lvl="0" indent="0" algn="just" defTabSz="800100">
            <a:lnSpc>
              <a:spcPct val="90000"/>
            </a:lnSpc>
            <a:spcBef>
              <a:spcPct val="0"/>
            </a:spcBef>
            <a:spcAft>
              <a:spcPct val="35000"/>
            </a:spcAft>
            <a:buNone/>
          </a:pPr>
          <a:r>
            <a:rPr lang="es-ES" sz="1800" b="1" kern="1200" dirty="0">
              <a:solidFill>
                <a:schemeClr val="tx1"/>
              </a:solidFill>
            </a:rPr>
            <a:t>Selección de estrategias y recursos didácticos</a:t>
          </a:r>
        </a:p>
        <a:p>
          <a:pPr marL="0" lvl="0" indent="0" algn="just" defTabSz="800100">
            <a:lnSpc>
              <a:spcPct val="90000"/>
            </a:lnSpc>
            <a:spcBef>
              <a:spcPct val="0"/>
            </a:spcBef>
            <a:spcAft>
              <a:spcPct val="35000"/>
            </a:spcAft>
            <a:buNone/>
          </a:pPr>
          <a:r>
            <a:rPr lang="es-ES" sz="1800" b="1" kern="1200" dirty="0">
              <a:solidFill>
                <a:schemeClr val="tx1"/>
              </a:solidFill>
            </a:rPr>
            <a:t>Información y  colaboración de la familia sobre los aprendizajes</a:t>
          </a:r>
        </a:p>
      </dsp:txBody>
      <dsp:txXfrm rot="-5400000">
        <a:off x="4114799" y="2828726"/>
        <a:ext cx="4114800" cy="1697236"/>
      </dsp:txXfrm>
    </dsp:sp>
    <dsp:sp modelId="{AA3EC7C8-0649-48EE-AC3B-49B1202A5A8E}">
      <dsp:nvSpPr>
        <dsp:cNvPr id="0" name=""/>
        <dsp:cNvSpPr/>
      </dsp:nvSpPr>
      <dsp:spPr>
        <a:xfrm>
          <a:off x="2880359" y="1697236"/>
          <a:ext cx="2468880" cy="1131490"/>
        </a:xfrm>
        <a:prstGeom prst="roundRect">
          <a:avLst/>
        </a:prstGeom>
        <a:solidFill>
          <a:schemeClr val="accent5">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a:solidFill>
                <a:schemeClr val="tx1"/>
              </a:solidFill>
            </a:rPr>
            <a:t>Utilidad y funcionalidad de la progresión de aprendizajes</a:t>
          </a:r>
          <a:endParaRPr lang="es-ES" sz="1800" b="1" kern="1200" dirty="0">
            <a:solidFill>
              <a:schemeClr val="tx1"/>
            </a:solidFill>
          </a:endParaRPr>
        </a:p>
      </dsp:txBody>
      <dsp:txXfrm>
        <a:off x="2935594" y="1752471"/>
        <a:ext cx="2358410" cy="102102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83856-077B-4DF9-8628-020A3CBB7644}" type="datetimeFigureOut">
              <a:rPr lang="en-US" smtClean="0"/>
              <a:t>8/18/2020</a:t>
            </a:fld>
            <a:endParaRPr lang="en-U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09BBC0-E68D-4BE4-8959-51DA498723DA}" type="slidenum">
              <a:rPr lang="en-US" smtClean="0"/>
              <a:t>‹Nº›</a:t>
            </a:fld>
            <a:endParaRPr lang="en-US"/>
          </a:p>
        </p:txBody>
      </p:sp>
    </p:spTree>
    <p:extLst>
      <p:ext uri="{BB962C8B-B14F-4D97-AF65-F5344CB8AC3E}">
        <p14:creationId xmlns:p14="http://schemas.microsoft.com/office/powerpoint/2010/main" val="937309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A709BBC0-E68D-4BE4-8959-51DA498723DA}" type="slidenum">
              <a:rPr lang="en-US" smtClean="0"/>
              <a:t>18</a:t>
            </a:fld>
            <a:endParaRPr lang="en-US"/>
          </a:p>
        </p:txBody>
      </p:sp>
    </p:spTree>
    <p:extLst>
      <p:ext uri="{BB962C8B-B14F-4D97-AF65-F5344CB8AC3E}">
        <p14:creationId xmlns:p14="http://schemas.microsoft.com/office/powerpoint/2010/main" val="2911577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3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FBFA3E8-6D39-4E06-BA63-3D68F8FDA96B}" type="datetimeFigureOut">
              <a:rPr lang="es-MX" smtClean="0"/>
              <a:t>18/08/2020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C3F3950-3321-40A1-B4F9-13E744921BFF}"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BFA3E8-6D39-4E06-BA63-3D68F8FDA96B}" type="datetimeFigureOut">
              <a:rPr lang="es-MX" smtClean="0"/>
              <a:t>18/08/2020</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F3950-3321-40A1-B4F9-13E744921BFF}"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t>BASES CURRICULARES</a:t>
            </a:r>
          </a:p>
        </p:txBody>
      </p:sp>
      <p:sp>
        <p:nvSpPr>
          <p:cNvPr id="3" name="2 Subtítulo"/>
          <p:cNvSpPr>
            <a:spLocks noGrp="1"/>
          </p:cNvSpPr>
          <p:nvPr>
            <p:ph type="subTitle" idx="1"/>
          </p:nvPr>
        </p:nvSpPr>
        <p:spPr>
          <a:xfrm>
            <a:off x="1115616" y="3366360"/>
            <a:ext cx="6400800" cy="1752600"/>
          </a:xfrm>
        </p:spPr>
        <p:txBody>
          <a:bodyPr/>
          <a:lstStyle/>
          <a:p>
            <a:r>
              <a:rPr lang="es-MX" dirty="0"/>
              <a:t>Ley General de Educación </a:t>
            </a:r>
          </a:p>
          <a:p>
            <a:r>
              <a:rPr lang="es-MX" dirty="0"/>
              <a:t>(Ley N° 20.370)</a:t>
            </a:r>
          </a:p>
        </p:txBody>
      </p:sp>
      <p:pic>
        <p:nvPicPr>
          <p:cNvPr id="4" name="Imagen 3"/>
          <p:cNvPicPr>
            <a:picLocks noChangeAspect="1"/>
          </p:cNvPicPr>
          <p:nvPr/>
        </p:nvPicPr>
        <p:blipFill>
          <a:blip r:embed="rId2"/>
          <a:stretch>
            <a:fillRect/>
          </a:stretch>
        </p:blipFill>
        <p:spPr>
          <a:xfrm rot="20096999">
            <a:off x="446706" y="576832"/>
            <a:ext cx="1464964" cy="1953286"/>
          </a:xfrm>
          <a:prstGeom prst="rect">
            <a:avLst/>
          </a:prstGeom>
        </p:spPr>
      </p:pic>
      <p:pic>
        <p:nvPicPr>
          <p:cNvPr id="2050" name="Picture 2" descr="imagen programa.pd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857454">
            <a:off x="5808893" y="532607"/>
            <a:ext cx="1424321" cy="18990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n programa.pd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010951">
            <a:off x="2844304" y="604449"/>
            <a:ext cx="1381890" cy="18425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Programa Lengua IndÃ­gena 1Â° BÃ¡sico - Lengua IndÃ­gena Aymar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9010" y="4119715"/>
            <a:ext cx="1498868" cy="19984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Programa Lengua IndÃ­gena 1Â° BÃ¡sico - Lengua IndÃ­gena Quechu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22642" y="3024505"/>
            <a:ext cx="1584176" cy="2112235"/>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3923928" y="5733256"/>
            <a:ext cx="4964088" cy="646331"/>
          </a:xfrm>
          <a:prstGeom prst="rect">
            <a:avLst/>
          </a:prstGeom>
          <a:noFill/>
        </p:spPr>
        <p:txBody>
          <a:bodyPr wrap="square" rtlCol="0">
            <a:spAutoFit/>
          </a:bodyPr>
          <a:lstStyle/>
          <a:p>
            <a:pPr algn="r"/>
            <a:r>
              <a:rPr lang="es-CL" b="1" i="1" dirty="0">
                <a:latin typeface="Kristen ITC" panose="03050502040202030202" pitchFamily="66" charset="0"/>
              </a:rPr>
              <a:t>PILAR SALAZAR NORESE</a:t>
            </a:r>
          </a:p>
          <a:p>
            <a:pPr algn="r"/>
            <a:r>
              <a:rPr lang="es-CL" b="1" i="1" dirty="0">
                <a:latin typeface="Kristen ITC" panose="03050502040202030202" pitchFamily="66" charset="0"/>
              </a:rPr>
              <a:t>CONSULTORA FREE-WAY</a:t>
            </a:r>
            <a:endParaRPr lang="en-US" b="1" i="1" dirty="0">
              <a:latin typeface="Kristen ITC" panose="03050502040202030202"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700" b="1" dirty="0"/>
              <a:t>Objetivos de Aprendizaje (OA) por curso y asignatura</a:t>
            </a:r>
            <a:br>
              <a:rPr lang="es-MX" b="1" dirty="0"/>
            </a:br>
            <a:endParaRPr lang="es-MX" b="1" dirty="0"/>
          </a:p>
        </p:txBody>
      </p:sp>
      <p:sp>
        <p:nvSpPr>
          <p:cNvPr id="3" name="2 Marcador de contenido"/>
          <p:cNvSpPr>
            <a:spLocks noGrp="1"/>
          </p:cNvSpPr>
          <p:nvPr>
            <p:ph idx="1"/>
          </p:nvPr>
        </p:nvSpPr>
        <p:spPr>
          <a:xfrm>
            <a:off x="457200" y="836712"/>
            <a:ext cx="8229600" cy="5832648"/>
          </a:xfrm>
          <a:ln>
            <a:solidFill>
              <a:schemeClr val="accent1"/>
            </a:solidFill>
          </a:ln>
        </p:spPr>
        <p:txBody>
          <a:bodyPr>
            <a:noAutofit/>
          </a:bodyPr>
          <a:lstStyle/>
          <a:p>
            <a:pPr algn="just"/>
            <a:r>
              <a:rPr lang="es-MX" sz="2400" dirty="0"/>
              <a:t>Definen los aprendizajes terminales esperables para una asignatura  determinada para cada año escolar. </a:t>
            </a:r>
          </a:p>
          <a:p>
            <a:pPr algn="just"/>
            <a:endParaRPr lang="es-MX" sz="2400" dirty="0"/>
          </a:p>
          <a:p>
            <a:pPr algn="just"/>
            <a:r>
              <a:rPr lang="es-MX" sz="2400" dirty="0"/>
              <a:t>Se refieren a habilidades, actitudes y conocimientos que buscan favorecer el desarrollo integral de los estudiantes.</a:t>
            </a:r>
          </a:p>
          <a:p>
            <a:pPr algn="just"/>
            <a:endParaRPr lang="es-MX" sz="2400" dirty="0"/>
          </a:p>
          <a:p>
            <a:pPr algn="just"/>
            <a:r>
              <a:rPr lang="es-MX" sz="2400" dirty="0"/>
              <a:t>Se ordenan en torno a los objetivos generales que establece la Ley General de Educación para el ámbito del conocimiento y la cultura. </a:t>
            </a:r>
          </a:p>
          <a:p>
            <a:pPr algn="just"/>
            <a:endParaRPr lang="es-MX" sz="2400" dirty="0"/>
          </a:p>
          <a:p>
            <a:pPr algn="just"/>
            <a:r>
              <a:rPr lang="es-MX" sz="2400" dirty="0"/>
              <a:t>Se enfocan al logro de aquellos que se refieren al ámbito personal y social;  se busca contribuir a la formación integral del estudiante desde cada una de las áreas de aprendizaje involucradas.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700" dirty="0"/>
              <a:t>Objetivos de Aprendizaje (OA) por curso y asignatura</a:t>
            </a:r>
            <a:br>
              <a:rPr lang="es-MX" dirty="0"/>
            </a:br>
            <a:endParaRPr lang="es-MX" dirty="0"/>
          </a:p>
        </p:txBody>
      </p:sp>
      <p:sp>
        <p:nvSpPr>
          <p:cNvPr id="3" name="2 Marcador de contenido"/>
          <p:cNvSpPr>
            <a:spLocks noGrp="1"/>
          </p:cNvSpPr>
          <p:nvPr>
            <p:ph idx="1"/>
          </p:nvPr>
        </p:nvSpPr>
        <p:spPr>
          <a:xfrm>
            <a:off x="467544" y="1385392"/>
            <a:ext cx="8229600" cy="4275856"/>
          </a:xfrm>
          <a:ln>
            <a:solidFill>
              <a:schemeClr val="accent1"/>
            </a:solidFill>
          </a:ln>
        </p:spPr>
        <p:txBody>
          <a:bodyPr>
            <a:noAutofit/>
          </a:bodyPr>
          <a:lstStyle/>
          <a:p>
            <a:pPr algn="just"/>
            <a:r>
              <a:rPr lang="es-MX" sz="2400" dirty="0"/>
              <a:t>Relacionan en su formulación las habilidades, los conocimientos y las actitudes.</a:t>
            </a:r>
          </a:p>
          <a:p>
            <a:pPr algn="just"/>
            <a:endParaRPr lang="es-MX" sz="2400" dirty="0"/>
          </a:p>
          <a:p>
            <a:pPr algn="just"/>
            <a:r>
              <a:rPr lang="es-MX" sz="2400" dirty="0"/>
              <a:t>Evidencian en forma clara y precisa cuál es el aprendizaje que el estudiante debe lograr.</a:t>
            </a:r>
          </a:p>
          <a:p>
            <a:pPr algn="just"/>
            <a:endParaRPr lang="es-MX" sz="2400" dirty="0"/>
          </a:p>
          <a:p>
            <a:pPr algn="just"/>
            <a:r>
              <a:rPr lang="es-MX" sz="2400" dirty="0"/>
              <a:t> Conforman  un currículum centrado en el aprendizaje, que declara explícitamente  cuál es el foco del quehacer educativo.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A3A2B661-3F81-474F-AE25-B5A17F14E67D}"/>
              </a:ext>
            </a:extLst>
          </p:cNvPr>
          <p:cNvSpPr txBox="1">
            <a:spLocks/>
          </p:cNvSpPr>
          <p:nvPr/>
        </p:nvSpPr>
        <p:spPr>
          <a:xfrm>
            <a:off x="1103009" y="481236"/>
            <a:ext cx="7024744"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sz="3200"/>
              <a:t>¿Cuáles son los componentes más relevantes d la planificación?</a:t>
            </a:r>
            <a:endParaRPr lang="es-CL" sz="3200" dirty="0"/>
          </a:p>
        </p:txBody>
      </p:sp>
      <p:pic>
        <p:nvPicPr>
          <p:cNvPr id="5" name="4 Imagen" descr="log unab">
            <a:extLst>
              <a:ext uri="{FF2B5EF4-FFF2-40B4-BE49-F238E27FC236}">
                <a16:creationId xmlns:a16="http://schemas.microsoft.com/office/drawing/2014/main" id="{FB57F64F-4174-CD4A-9566-B63AD43A2EA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792088" cy="792088"/>
          </a:xfrm>
          <a:prstGeom prst="rect">
            <a:avLst/>
          </a:prstGeom>
          <a:noFill/>
          <a:ln>
            <a:noFill/>
          </a:ln>
          <a:scene3d>
            <a:camera prst="isometricOffAxis1Right"/>
            <a:lightRig rig="threePt" dir="t"/>
          </a:scene3d>
        </p:spPr>
      </p:pic>
      <p:graphicFrame>
        <p:nvGraphicFramePr>
          <p:cNvPr id="6" name="Diagrama 5"/>
          <p:cNvGraphicFramePr/>
          <p:nvPr>
            <p:extLst>
              <p:ext uri="{D42A27DB-BD31-4B8C-83A1-F6EECF244321}">
                <p14:modId xmlns:p14="http://schemas.microsoft.com/office/powerpoint/2010/main" val="2156950566"/>
              </p:ext>
            </p:extLst>
          </p:nvPr>
        </p:nvGraphicFramePr>
        <p:xfrm>
          <a:off x="323528" y="1624236"/>
          <a:ext cx="8568952" cy="42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718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1196" y="2082922"/>
            <a:ext cx="8229600" cy="2155788"/>
          </a:xfrm>
          <a:ln>
            <a:solidFill>
              <a:schemeClr val="accent1"/>
            </a:solidFill>
          </a:ln>
        </p:spPr>
        <p:txBody>
          <a:bodyPr>
            <a:normAutofit/>
          </a:bodyPr>
          <a:lstStyle/>
          <a:p>
            <a:pPr algn="just">
              <a:lnSpc>
                <a:spcPct val="200000"/>
              </a:lnSpc>
              <a:buNone/>
            </a:pPr>
            <a:r>
              <a:rPr lang="es-MX" sz="2000" dirty="0"/>
              <a:t>     Son capacidades para realizar tareas y para solucionar problemas con precisión y adaptabilidad. Una habilidad puede desarrollarse en el ámbito intelectual, psicomotriz, afectivo y/o social.</a:t>
            </a:r>
          </a:p>
          <a:p>
            <a:pPr algn="just">
              <a:buNone/>
            </a:pPr>
            <a:endParaRPr lang="es-MX" sz="5100" dirty="0"/>
          </a:p>
        </p:txBody>
      </p:sp>
      <p:sp>
        <p:nvSpPr>
          <p:cNvPr id="5" name="4 CuadroTexto"/>
          <p:cNvSpPr txBox="1"/>
          <p:nvPr/>
        </p:nvSpPr>
        <p:spPr>
          <a:xfrm>
            <a:off x="971600" y="476672"/>
            <a:ext cx="7128792" cy="523220"/>
          </a:xfrm>
          <a:prstGeom prst="rect">
            <a:avLst/>
          </a:prstGeom>
          <a:noFill/>
        </p:spPr>
        <p:txBody>
          <a:bodyPr wrap="square" rtlCol="0">
            <a:spAutoFit/>
          </a:bodyPr>
          <a:lstStyle/>
          <a:p>
            <a:r>
              <a:rPr lang="es-MX" sz="2800" b="1" i="1" dirty="0"/>
              <a:t>LAS HABILIDADES </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18080">
            <a:off x="2108092" y="4342801"/>
            <a:ext cx="2343150" cy="1943100"/>
          </a:xfrm>
          <a:prstGeom prst="rect">
            <a:avLst/>
          </a:prstGeom>
          <a:ln>
            <a:solidFill>
              <a:schemeClr val="accent1"/>
            </a:solidFill>
          </a:ln>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175979"/>
            <a:ext cx="2771775" cy="1647825"/>
          </a:xfrm>
          <a:prstGeom prst="rect">
            <a:avLst/>
          </a:prstGeom>
          <a:ln>
            <a:solidFill>
              <a:schemeClr val="accent1"/>
            </a:solidFill>
          </a:ln>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16875">
            <a:off x="5920627" y="4186528"/>
            <a:ext cx="2012322" cy="1744012"/>
          </a:xfrm>
          <a:prstGeom prst="rect">
            <a:avLst/>
          </a:prstGeom>
          <a:ln>
            <a:solidFill>
              <a:schemeClr val="accent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96753"/>
            <a:ext cx="8229600" cy="3312368"/>
          </a:xfrm>
          <a:ln>
            <a:solidFill>
              <a:schemeClr val="accent1"/>
            </a:solidFill>
          </a:ln>
        </p:spPr>
        <p:txBody>
          <a:bodyPr>
            <a:normAutofit fontScale="62500" lnSpcReduction="20000"/>
          </a:bodyPr>
          <a:lstStyle/>
          <a:p>
            <a:pPr algn="just">
              <a:buNone/>
            </a:pPr>
            <a:r>
              <a:rPr lang="es-MX" sz="5100" dirty="0"/>
              <a:t>    </a:t>
            </a:r>
            <a:r>
              <a:rPr lang="es-MX" sz="3800" dirty="0"/>
              <a:t>Corresponden a conceptos, redes de conceptos e información sobre hechos, procesos, procedimientos y operaciones. </a:t>
            </a:r>
          </a:p>
          <a:p>
            <a:pPr algn="just">
              <a:buNone/>
            </a:pPr>
            <a:endParaRPr lang="es-MX" sz="3800" dirty="0"/>
          </a:p>
          <a:p>
            <a:pPr algn="just"/>
            <a:r>
              <a:rPr lang="es-MX" sz="3800" dirty="0"/>
              <a:t> </a:t>
            </a:r>
            <a:r>
              <a:rPr lang="es-MX" sz="3800" b="1" dirty="0"/>
              <a:t>Conocimiento como información </a:t>
            </a:r>
            <a:r>
              <a:rPr lang="es-MX" sz="3800" dirty="0"/>
              <a:t>(sobre objetos, eventos, fenómenos, símbolos) </a:t>
            </a:r>
          </a:p>
          <a:p>
            <a:pPr algn="just"/>
            <a:endParaRPr lang="es-MX" sz="3800" dirty="0"/>
          </a:p>
          <a:p>
            <a:pPr algn="just"/>
            <a:r>
              <a:rPr lang="es-MX" sz="3800" b="1" dirty="0"/>
              <a:t>Conocimiento como comprensión</a:t>
            </a:r>
            <a:r>
              <a:rPr lang="es-MX" sz="3800" dirty="0"/>
              <a:t>; es decir, la información integrada en marcos explicativos e interpretativos mayores, que dan base para discernimiento y juicios.</a:t>
            </a:r>
          </a:p>
          <a:p>
            <a:pPr algn="just">
              <a:buNone/>
            </a:pPr>
            <a:endParaRPr lang="es-MX" sz="5100" dirty="0"/>
          </a:p>
        </p:txBody>
      </p:sp>
      <p:sp>
        <p:nvSpPr>
          <p:cNvPr id="4" name="3 CuadroTexto"/>
          <p:cNvSpPr txBox="1"/>
          <p:nvPr/>
        </p:nvSpPr>
        <p:spPr>
          <a:xfrm>
            <a:off x="1259632" y="476672"/>
            <a:ext cx="6696744" cy="523220"/>
          </a:xfrm>
          <a:prstGeom prst="rect">
            <a:avLst/>
          </a:prstGeom>
          <a:noFill/>
        </p:spPr>
        <p:txBody>
          <a:bodyPr wrap="square" rtlCol="0">
            <a:spAutoFit/>
          </a:bodyPr>
          <a:lstStyle/>
          <a:p>
            <a:r>
              <a:rPr lang="es-MX" sz="2800" b="1" dirty="0"/>
              <a:t>LOS CONOCIMIENTOS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12776"/>
            <a:ext cx="8229600" cy="4713387"/>
          </a:xfrm>
          <a:ln>
            <a:solidFill>
              <a:schemeClr val="accent1"/>
            </a:solidFill>
          </a:ln>
        </p:spPr>
        <p:txBody>
          <a:bodyPr>
            <a:normAutofit/>
          </a:bodyPr>
          <a:lstStyle/>
          <a:p>
            <a:pPr algn="just">
              <a:lnSpc>
                <a:spcPct val="150000"/>
              </a:lnSpc>
              <a:buNone/>
            </a:pPr>
            <a:r>
              <a:rPr lang="es-MX" sz="5100" dirty="0"/>
              <a:t>  </a:t>
            </a:r>
            <a:r>
              <a:rPr lang="es-MX" sz="2800" dirty="0"/>
              <a:t>Son disposiciones aprendidas para responder, de un modo favorable o no favorable, frente a objetos, ideas o personas; incluyen </a:t>
            </a:r>
            <a:r>
              <a:rPr lang="es-MX" sz="2800" b="1" dirty="0"/>
              <a:t>componentes afectivos,     componentes cognitivos y componentes valorativos      </a:t>
            </a:r>
            <a:r>
              <a:rPr lang="es-MX" sz="2800" dirty="0"/>
              <a:t>que inclinan a las personas a determinados tipos de acciones.</a:t>
            </a:r>
          </a:p>
        </p:txBody>
      </p:sp>
      <p:sp>
        <p:nvSpPr>
          <p:cNvPr id="4" name="3 CuadroTexto"/>
          <p:cNvSpPr txBox="1"/>
          <p:nvPr/>
        </p:nvSpPr>
        <p:spPr>
          <a:xfrm>
            <a:off x="1475656" y="548680"/>
            <a:ext cx="5760640" cy="523220"/>
          </a:xfrm>
          <a:prstGeom prst="rect">
            <a:avLst/>
          </a:prstGeom>
          <a:noFill/>
        </p:spPr>
        <p:txBody>
          <a:bodyPr wrap="square" rtlCol="0">
            <a:spAutoFit/>
          </a:bodyPr>
          <a:lstStyle/>
          <a:p>
            <a:r>
              <a:rPr lang="es-MX" sz="2800" b="1" dirty="0"/>
              <a:t>LAS ACTITUDES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txBox="1">
            <a:spLocks noChangeArrowheads="1"/>
          </p:cNvSpPr>
          <p:nvPr/>
        </p:nvSpPr>
        <p:spPr>
          <a:xfrm>
            <a:off x="282402" y="1556792"/>
            <a:ext cx="8177361" cy="4526236"/>
          </a:xfrm>
          <a:prstGeom prst="rect">
            <a:avLst/>
          </a:prstGeom>
        </p:spPr>
        <p:txBody>
          <a:bodyPr lIns="88868" tIns="50784" rIns="88868" bIns="50784" anchor="t"/>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55398">
              <a:spcBef>
                <a:spcPts val="281"/>
              </a:spcBef>
              <a:buFont typeface="Arial" pitchFamily="34" charset="0"/>
              <a:buNone/>
            </a:pPr>
            <a:endParaRPr lang="es-ES">
              <a:latin typeface="Helvetica" charset="0"/>
              <a:ea typeface="Helvetica" charset="0"/>
              <a:cs typeface="Helvetica" charset="0"/>
              <a:sym typeface="Helvetica" charset="0"/>
            </a:endParaRPr>
          </a:p>
          <a:p>
            <a:pPr marL="0" indent="0" defTabSz="455398">
              <a:spcBef>
                <a:spcPct val="0"/>
              </a:spcBef>
              <a:buFont typeface="Arial" pitchFamily="34" charset="0"/>
              <a:buNone/>
            </a:pPr>
            <a:endParaRPr lang="es-ES" sz="3900">
              <a:solidFill>
                <a:srgbClr val="0070C0"/>
              </a:solidFill>
              <a:latin typeface="Verdana" pitchFamily="34" charset="0"/>
              <a:ea typeface="Verdana" pitchFamily="34" charset="0"/>
              <a:cs typeface="Verdana" pitchFamily="34" charset="0"/>
              <a:sym typeface="Verdana" pitchFamily="34" charset="0"/>
            </a:endParaRPr>
          </a:p>
          <a:p>
            <a:pPr marL="0" indent="0" defTabSz="455398">
              <a:spcBef>
                <a:spcPct val="0"/>
              </a:spcBef>
              <a:buFont typeface="Arial" pitchFamily="34" charset="0"/>
              <a:buNone/>
            </a:pPr>
            <a:r>
              <a:rPr lang="es-ES" sz="3900">
                <a:solidFill>
                  <a:srgbClr val="0070C0"/>
                </a:solidFill>
                <a:latin typeface="Verdana" pitchFamily="34" charset="0"/>
                <a:ea typeface="Verdana" pitchFamily="34" charset="0"/>
                <a:cs typeface="Verdana" pitchFamily="34" charset="0"/>
                <a:sym typeface="Verdana" pitchFamily="34" charset="0"/>
              </a:rPr>
              <a:t>Bases Curriculares</a:t>
            </a:r>
          </a:p>
          <a:p>
            <a:pPr marL="0" indent="0" defTabSz="455398">
              <a:spcBef>
                <a:spcPct val="0"/>
              </a:spcBef>
              <a:buFont typeface="Arial" pitchFamily="34" charset="0"/>
              <a:buNone/>
            </a:pPr>
            <a:r>
              <a:rPr lang="es-ES">
                <a:solidFill>
                  <a:srgbClr val="FF0000"/>
                </a:solidFill>
                <a:latin typeface="Verdana" pitchFamily="34" charset="0"/>
                <a:ea typeface="Verdana" pitchFamily="34" charset="0"/>
                <a:cs typeface="Verdana" pitchFamily="34" charset="0"/>
                <a:sym typeface="Verdana" pitchFamily="34" charset="0"/>
              </a:rPr>
              <a:t>Principales características</a:t>
            </a:r>
          </a:p>
          <a:p>
            <a:pPr marL="0" indent="0" defTabSz="455398">
              <a:spcBef>
                <a:spcPts val="281"/>
              </a:spcBef>
              <a:buFont typeface="Arial" pitchFamily="34" charset="0"/>
              <a:buNone/>
            </a:pPr>
            <a:r>
              <a:rPr lang="es-ES">
                <a:latin typeface="Helvetica" charset="0"/>
                <a:ea typeface="Helvetica" charset="0"/>
                <a:cs typeface="Helvetica" charset="0"/>
                <a:sym typeface="Helvetica" charset="0"/>
              </a:rPr>
              <a:t> </a:t>
            </a:r>
          </a:p>
          <a:p>
            <a:pPr marL="0" indent="0" defTabSz="455398">
              <a:spcBef>
                <a:spcPts val="281"/>
              </a:spcBef>
              <a:buFont typeface="Arial" pitchFamily="34" charset="0"/>
              <a:buNone/>
            </a:pPr>
            <a:endParaRPr lang="es-ES" dirty="0">
              <a:latin typeface="Helvetica" charset="0"/>
              <a:ea typeface="Helvetica" charset="0"/>
              <a:cs typeface="Helvetica" charset="0"/>
              <a:sym typeface="Helvetica" charset="0"/>
            </a:endParaRPr>
          </a:p>
        </p:txBody>
      </p:sp>
      <p:pic>
        <p:nvPicPr>
          <p:cNvPr id="9" name="Picture 6" descr="image1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177" y="3887763"/>
            <a:ext cx="2399854" cy="15984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6" descr="image5.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3887762"/>
            <a:ext cx="2399853" cy="15984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87630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8"/>
          <p:cNvSpPr>
            <a:spLocks/>
          </p:cNvSpPr>
          <p:nvPr/>
        </p:nvSpPr>
        <p:spPr bwMode="auto">
          <a:xfrm>
            <a:off x="468313" y="1412875"/>
            <a:ext cx="8424862"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rgbClr val="006CB7"/>
              </a:buClr>
              <a:buFont typeface="Arial" pitchFamily="34" charset="0"/>
              <a:buNone/>
              <a:defRPr/>
            </a:pPr>
            <a:endParaRPr lang="es-MX" sz="2000" dirty="0">
              <a:solidFill>
                <a:srgbClr val="595959"/>
              </a:solidFill>
              <a:latin typeface="Verdana" pitchFamily="34" charset="0"/>
              <a:ea typeface="ヒラギノ角ゴ Pro W3" charset="-128"/>
              <a:cs typeface="+mn-cs"/>
            </a:endParaRPr>
          </a:p>
          <a:p>
            <a:pPr marL="342900" indent="-342900">
              <a:spcBef>
                <a:spcPct val="20000"/>
              </a:spcBef>
              <a:buClr>
                <a:srgbClr val="006CB7"/>
              </a:buClr>
              <a:buFont typeface="Arial" pitchFamily="34" charset="0"/>
              <a:buChar char="•"/>
              <a:defRPr/>
            </a:pPr>
            <a:endParaRPr lang="es-ES_tradnl" sz="2000" dirty="0">
              <a:solidFill>
                <a:srgbClr val="595959"/>
              </a:solidFill>
              <a:latin typeface="Verdana" pitchFamily="34" charset="0"/>
              <a:ea typeface="ヒラギノ角ゴ Pro W3" charset="-128"/>
              <a:cs typeface="+mn-cs"/>
            </a:endParaRPr>
          </a:p>
        </p:txBody>
      </p:sp>
      <p:sp>
        <p:nvSpPr>
          <p:cNvPr id="3" name="1 Título"/>
          <p:cNvSpPr txBox="1">
            <a:spLocks/>
          </p:cNvSpPr>
          <p:nvPr/>
        </p:nvSpPr>
        <p:spPr>
          <a:xfrm>
            <a:off x="166686" y="10281"/>
            <a:ext cx="8164513" cy="7905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b="1">
                <a:latin typeface="Verdana" pitchFamily="34" charset="0"/>
                <a:ea typeface="ヒラギノ角ゴ Pro W3"/>
                <a:cs typeface="Verdana" pitchFamily="34" charset="0"/>
              </a:rPr>
              <a:t>      IDEAS FUERZA BASES CURRICULARES </a:t>
            </a:r>
            <a:endParaRPr lang="es-CL" b="1">
              <a:latin typeface="Verdana" pitchFamily="34" charset="0"/>
              <a:ea typeface="ヒラギノ角ゴ Pro W3"/>
              <a:cs typeface="Verdana" pitchFamily="34" charset="0"/>
            </a:endParaRPr>
          </a:p>
        </p:txBody>
      </p:sp>
      <p:graphicFrame>
        <p:nvGraphicFramePr>
          <p:cNvPr id="5" name="1 Diagrama"/>
          <p:cNvGraphicFramePr/>
          <p:nvPr>
            <p:extLst>
              <p:ext uri="{D42A27DB-BD31-4B8C-83A1-F6EECF244321}">
                <p14:modId xmlns:p14="http://schemas.microsoft.com/office/powerpoint/2010/main" val="330848729"/>
              </p:ext>
            </p:extLst>
          </p:nvPr>
        </p:nvGraphicFramePr>
        <p:xfrm>
          <a:off x="828775" y="1629222"/>
          <a:ext cx="72008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21271" t="37527" r="51937" b="30074"/>
          <a:stretch/>
        </p:blipFill>
        <p:spPr bwMode="auto">
          <a:xfrm>
            <a:off x="2834618" y="2924944"/>
            <a:ext cx="2828647" cy="1924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5047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326025" y="116632"/>
            <a:ext cx="8164513"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400" dirty="0"/>
              <a:t>Bases Curriculares - </a:t>
            </a:r>
            <a:r>
              <a:rPr lang="es-ES" sz="2400" dirty="0">
                <a:solidFill>
                  <a:srgbClr val="FE454A"/>
                </a:solidFill>
              </a:rPr>
              <a:t>Cuatro conceptos centrales</a:t>
            </a:r>
          </a:p>
        </p:txBody>
      </p:sp>
      <p:sp>
        <p:nvSpPr>
          <p:cNvPr id="3" name="Line 7"/>
          <p:cNvSpPr>
            <a:spLocks noChangeShapeType="1"/>
          </p:cNvSpPr>
          <p:nvPr/>
        </p:nvSpPr>
        <p:spPr bwMode="auto">
          <a:xfrm>
            <a:off x="431033" y="1148790"/>
            <a:ext cx="7920880" cy="0"/>
          </a:xfrm>
          <a:prstGeom prst="line">
            <a:avLst/>
          </a:prstGeom>
          <a:noFill/>
          <a:ln w="81280" cap="flat" cmpd="sng">
            <a:solidFill>
              <a:srgbClr val="EF4144"/>
            </a:solidFill>
            <a:prstDash val="solid"/>
            <a:round/>
            <a:headEnd/>
            <a:tailEnd/>
          </a:ln>
          <a:effectLst>
            <a:outerShdw blurRad="38100" dist="20000" dir="5400000" algn="ctr" rotWithShape="0">
              <a:srgbClr val="000000">
                <a:alpha val="37999"/>
              </a:srgbClr>
            </a:outerShdw>
          </a:effectLst>
        </p:spPr>
        <p:txBody>
          <a:bodyPr lIns="91410" tIns="45705" rIns="91410" bIns="45705"/>
          <a:lstStyle/>
          <a:p>
            <a:pPr defTabSz="584021">
              <a:defRPr/>
            </a:pPr>
            <a:endParaRPr lang="es-ES">
              <a:latin typeface="Verdana" pitchFamily="34" charset="0"/>
              <a:ea typeface="Verdana" pitchFamily="34" charset="0"/>
              <a:cs typeface="Verdana" pitchFamily="34" charset="0"/>
            </a:endParaRPr>
          </a:p>
        </p:txBody>
      </p:sp>
      <p:graphicFrame>
        <p:nvGraphicFramePr>
          <p:cNvPr id="4" name="7 Tabla"/>
          <p:cNvGraphicFramePr>
            <a:graphicFrameLocks noGrp="1"/>
          </p:cNvGraphicFramePr>
          <p:nvPr>
            <p:extLst>
              <p:ext uri="{D42A27DB-BD31-4B8C-83A1-F6EECF244321}">
                <p14:modId xmlns:p14="http://schemas.microsoft.com/office/powerpoint/2010/main" val="1759583049"/>
              </p:ext>
            </p:extLst>
          </p:nvPr>
        </p:nvGraphicFramePr>
        <p:xfrm>
          <a:off x="179515" y="548680"/>
          <a:ext cx="8856981" cy="6484620"/>
        </p:xfrm>
        <a:graphic>
          <a:graphicData uri="http://schemas.openxmlformats.org/drawingml/2006/table">
            <a:tbl>
              <a:tblPr firstRow="1" bandRow="1">
                <a:tableStyleId>{5C22544A-7EE6-4342-B048-85BDC9FD1C3A}</a:tableStyleId>
              </a:tblPr>
              <a:tblGrid>
                <a:gridCol w="2079464">
                  <a:extLst>
                    <a:ext uri="{9D8B030D-6E8A-4147-A177-3AD203B41FA5}">
                      <a16:colId xmlns:a16="http://schemas.microsoft.com/office/drawing/2014/main" val="20000"/>
                    </a:ext>
                  </a:extLst>
                </a:gridCol>
                <a:gridCol w="2156483">
                  <a:extLst>
                    <a:ext uri="{9D8B030D-6E8A-4147-A177-3AD203B41FA5}">
                      <a16:colId xmlns:a16="http://schemas.microsoft.com/office/drawing/2014/main" val="20001"/>
                    </a:ext>
                  </a:extLst>
                </a:gridCol>
                <a:gridCol w="2443089">
                  <a:extLst>
                    <a:ext uri="{9D8B030D-6E8A-4147-A177-3AD203B41FA5}">
                      <a16:colId xmlns:a16="http://schemas.microsoft.com/office/drawing/2014/main" val="20002"/>
                    </a:ext>
                  </a:extLst>
                </a:gridCol>
                <a:gridCol w="2177945">
                  <a:extLst>
                    <a:ext uri="{9D8B030D-6E8A-4147-A177-3AD203B41FA5}">
                      <a16:colId xmlns:a16="http://schemas.microsoft.com/office/drawing/2014/main" val="20003"/>
                    </a:ext>
                  </a:extLst>
                </a:gridCol>
              </a:tblGrid>
              <a:tr h="576064">
                <a:tc>
                  <a:txBody>
                    <a:bodyPr/>
                    <a:lstStyle/>
                    <a:p>
                      <a:pPr marL="0" lvl="0" indent="0" algn="ctr">
                        <a:lnSpc>
                          <a:spcPct val="115000"/>
                        </a:lnSpc>
                        <a:spcAft>
                          <a:spcPts val="0"/>
                        </a:spcAft>
                        <a:buFont typeface="+mj-lt"/>
                        <a:buNone/>
                      </a:pPr>
                      <a:r>
                        <a:rPr lang="es-ES" sz="1600" b="1" dirty="0">
                          <a:effectLst/>
                          <a:latin typeface="+mn-lt"/>
                          <a:ea typeface="Verdana" pitchFamily="34" charset="0"/>
                          <a:cs typeface="Verdana" pitchFamily="34" charset="0"/>
                        </a:rPr>
                        <a:t>1. Aprendizaje significativo</a:t>
                      </a:r>
                    </a:p>
                  </a:txBody>
                  <a:tcPr marL="68580" marR="68580" marT="0" marB="0" anchor="ctr"/>
                </a:tc>
                <a:tc>
                  <a:txBody>
                    <a:bodyPr/>
                    <a:lstStyle/>
                    <a:p>
                      <a:pPr marL="0" lvl="0" indent="0" algn="ctr">
                        <a:lnSpc>
                          <a:spcPct val="115000"/>
                        </a:lnSpc>
                        <a:spcAft>
                          <a:spcPts val="0"/>
                        </a:spcAft>
                        <a:buFont typeface="+mj-lt"/>
                        <a:buNone/>
                      </a:pPr>
                      <a:r>
                        <a:rPr lang="es-ES" sz="1600" b="1" dirty="0">
                          <a:effectLst/>
                          <a:latin typeface="+mn-lt"/>
                          <a:ea typeface="Verdana" pitchFamily="34" charset="0"/>
                          <a:cs typeface="Verdana" pitchFamily="34" charset="0"/>
                        </a:rPr>
                        <a:t>2. Aprendizaje para la vida e integral</a:t>
                      </a:r>
                    </a:p>
                  </a:txBody>
                  <a:tcPr marL="68580" marR="68580" marT="0" marB="0" anchor="ctr"/>
                </a:tc>
                <a:tc>
                  <a:txBody>
                    <a:bodyPr/>
                    <a:lstStyle/>
                    <a:p>
                      <a:pPr marL="0" lvl="0" indent="0" algn="ctr">
                        <a:lnSpc>
                          <a:spcPct val="115000"/>
                        </a:lnSpc>
                        <a:spcAft>
                          <a:spcPts val="0"/>
                        </a:spcAft>
                        <a:buFont typeface="+mj-lt"/>
                        <a:buNone/>
                      </a:pPr>
                      <a:r>
                        <a:rPr lang="es-ES" sz="1600" b="1" dirty="0">
                          <a:effectLst/>
                          <a:latin typeface="+mn-lt"/>
                          <a:ea typeface="Verdana" pitchFamily="34" charset="0"/>
                          <a:cs typeface="Verdana" pitchFamily="34" charset="0"/>
                        </a:rPr>
                        <a:t>3. Aprendizaje profundo</a:t>
                      </a:r>
                    </a:p>
                  </a:txBody>
                  <a:tcPr marL="68580" marR="68580" marT="0" marB="0" anchor="ctr"/>
                </a:tc>
                <a:tc>
                  <a:txBody>
                    <a:bodyPr/>
                    <a:lstStyle/>
                    <a:p>
                      <a:pPr marL="0" lvl="0" indent="0" algn="ctr">
                        <a:lnSpc>
                          <a:spcPct val="115000"/>
                        </a:lnSpc>
                        <a:spcAft>
                          <a:spcPts val="0"/>
                        </a:spcAft>
                        <a:buFont typeface="+mj-lt"/>
                        <a:buNone/>
                      </a:pPr>
                      <a:r>
                        <a:rPr lang="es-ES" sz="1600" b="1" dirty="0">
                          <a:effectLst/>
                          <a:latin typeface="+mn-lt"/>
                          <a:ea typeface="Verdana" pitchFamily="34" charset="0"/>
                          <a:cs typeface="Verdana" pitchFamily="34" charset="0"/>
                        </a:rPr>
                        <a:t>4. Currículum como apoyo a la gestión pedagógica</a:t>
                      </a:r>
                    </a:p>
                  </a:txBody>
                  <a:tcPr marL="68580" marR="68580" marT="0" marB="0" anchor="ctr"/>
                </a:tc>
                <a:extLst>
                  <a:ext uri="{0D108BD9-81ED-4DB2-BD59-A6C34878D82A}">
                    <a16:rowId xmlns:a16="http://schemas.microsoft.com/office/drawing/2014/main" val="10000"/>
                  </a:ext>
                </a:extLst>
              </a:tr>
              <a:tr h="4805924">
                <a:tc>
                  <a:txBody>
                    <a:bodyPr/>
                    <a:lstStyle/>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Importancia de los</a:t>
                      </a:r>
                      <a:r>
                        <a:rPr lang="es-ES" sz="1800" baseline="0" dirty="0">
                          <a:effectLst/>
                          <a:latin typeface="+mn-lt"/>
                          <a:ea typeface="Verdana" pitchFamily="34" charset="0"/>
                          <a:cs typeface="Verdana" pitchFamily="34" charset="0"/>
                        </a:rPr>
                        <a:t> conocimientos previos</a:t>
                      </a:r>
                      <a:endParaRPr lang="es-ES" sz="1800" dirty="0">
                        <a:effectLst/>
                        <a:latin typeface="+mn-lt"/>
                        <a:ea typeface="Verdana" pitchFamily="34" charset="0"/>
                        <a:cs typeface="Verdana" pitchFamily="34" charset="0"/>
                      </a:endParaRPr>
                    </a:p>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Aprendizaje significativo de acuerdo a su edad y contexto</a:t>
                      </a:r>
                    </a:p>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Curiosidad, motivación e interés por el conocimiento</a:t>
                      </a:r>
                    </a:p>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Construye</a:t>
                      </a:r>
                      <a:r>
                        <a:rPr lang="es-ES" sz="1800" baseline="0" dirty="0">
                          <a:effectLst/>
                          <a:latin typeface="+mn-lt"/>
                          <a:ea typeface="Verdana" pitchFamily="34" charset="0"/>
                          <a:cs typeface="Verdana" pitchFamily="34" charset="0"/>
                        </a:rPr>
                        <a:t> conocimiento cuando relaciona con otros contenidos u asignaturas.</a:t>
                      </a:r>
                      <a:endParaRPr lang="es-ES" sz="1800" dirty="0">
                        <a:effectLst/>
                        <a:latin typeface="+mn-lt"/>
                        <a:ea typeface="Verdana" pitchFamily="34" charset="0"/>
                        <a:cs typeface="Verdana" pitchFamily="34" charset="0"/>
                      </a:endParaRPr>
                    </a:p>
                  </a:txBody>
                  <a:tcPr marL="68580" marR="68580" marT="0" marB="0"/>
                </a:tc>
                <a:tc>
                  <a:txBody>
                    <a:bodyPr/>
                    <a:lstStyle/>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Importancia de todas las dimensiones del aprendizaje </a:t>
                      </a:r>
                      <a:r>
                        <a:rPr lang="es-ES" sz="1800" kern="1200" dirty="0">
                          <a:solidFill>
                            <a:schemeClr val="dk1"/>
                          </a:solidFill>
                          <a:effectLst/>
                          <a:latin typeface="+mn-lt"/>
                          <a:ea typeface="Verdana" pitchFamily="34" charset="0"/>
                          <a:cs typeface="Verdana" pitchFamily="34" charset="0"/>
                        </a:rPr>
                        <a:t>(conocimientos, habilidades y actitudes)</a:t>
                      </a: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Enriquecer capital cultural para la equidad</a:t>
                      </a: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Herramientas para participar en la sociedad</a:t>
                      </a: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Comunicación </a:t>
                      </a:r>
                    </a:p>
                  </a:txBody>
                  <a:tcPr marL="68580" marR="68580" marT="0" marB="0"/>
                </a:tc>
                <a:tc>
                  <a:txBody>
                    <a:bodyPr/>
                    <a:lstStyle/>
                    <a:p>
                      <a:pPr marL="342900" marR="0" lvl="0" indent="-342900" algn="l" defTabSz="457200" rtl="0" eaLnBrk="1" fontAlgn="auto" latinLnBrk="0" hangingPunct="1">
                        <a:lnSpc>
                          <a:spcPct val="115000"/>
                        </a:lnSpc>
                        <a:spcBef>
                          <a:spcPts val="0"/>
                        </a:spcBef>
                        <a:spcAft>
                          <a:spcPts val="0"/>
                        </a:spcAft>
                        <a:buClrTx/>
                        <a:buSzTx/>
                        <a:buFont typeface="Symbol"/>
                        <a:buChar char=""/>
                        <a:tabLst/>
                        <a:defRPr/>
                      </a:pPr>
                      <a:r>
                        <a:rPr lang="es-ES" sz="1800" dirty="0">
                          <a:effectLst/>
                          <a:latin typeface="+mn-lt"/>
                          <a:ea typeface="Verdana" pitchFamily="34" charset="0"/>
                          <a:cs typeface="Verdana" pitchFamily="34" charset="0"/>
                        </a:rPr>
                        <a:t>Reducción del currículum: foco en ideas centrales</a:t>
                      </a:r>
                    </a:p>
                    <a:p>
                      <a:pPr marL="171450" marR="0" lvl="0" indent="-171450" algn="l" defTabSz="457200" rtl="0" eaLnBrk="1" fontAlgn="auto" latinLnBrk="0" hangingPunct="1">
                        <a:lnSpc>
                          <a:spcPct val="115000"/>
                        </a:lnSpc>
                        <a:spcBef>
                          <a:spcPts val="0"/>
                        </a:spcBef>
                        <a:spcAft>
                          <a:spcPts val="0"/>
                        </a:spcAft>
                        <a:buClrTx/>
                        <a:buSzTx/>
                        <a:buFont typeface="Wingdings" pitchFamily="2" charset="2"/>
                        <a:buChar char="§"/>
                        <a:tabLst/>
                        <a:defRPr/>
                      </a:pPr>
                      <a:r>
                        <a:rPr lang="es-ES" sz="1800" dirty="0">
                          <a:effectLst/>
                          <a:latin typeface="+mn-lt"/>
                          <a:ea typeface="Verdana" pitchFamily="34" charset="0"/>
                          <a:cs typeface="Verdana" pitchFamily="34" charset="0"/>
                        </a:rPr>
                        <a:t>Flexibilidad (respeto al 30% de libre disposición y planes de estudio anuales)</a:t>
                      </a: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Pensamiento sustentado en el desarrollo de habilidades y</a:t>
                      </a:r>
                      <a:r>
                        <a:rPr lang="es-ES" sz="1800" baseline="0" dirty="0">
                          <a:effectLst/>
                          <a:latin typeface="+mn-lt"/>
                          <a:ea typeface="Verdana" pitchFamily="34" charset="0"/>
                          <a:cs typeface="Verdana" pitchFamily="34" charset="0"/>
                        </a:rPr>
                        <a:t> conceptos esenciales</a:t>
                      </a:r>
                      <a:endParaRPr lang="es-ES" sz="1800" dirty="0">
                        <a:effectLst/>
                        <a:latin typeface="+mn-lt"/>
                        <a:ea typeface="Verdana" pitchFamily="34" charset="0"/>
                        <a:cs typeface="Verdana" pitchFamily="34" charset="0"/>
                      </a:endParaRP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Pensamiento crítico</a:t>
                      </a: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Pensamiento creativo</a:t>
                      </a:r>
                    </a:p>
                    <a:p>
                      <a:pPr marL="342900" lvl="0" indent="-342900">
                        <a:lnSpc>
                          <a:spcPct val="115000"/>
                        </a:lnSpc>
                        <a:spcAft>
                          <a:spcPts val="0"/>
                        </a:spcAft>
                        <a:buFont typeface="Symbol"/>
                        <a:buChar char=""/>
                      </a:pPr>
                      <a:r>
                        <a:rPr lang="es-ES" sz="1800" dirty="0" err="1">
                          <a:effectLst/>
                          <a:latin typeface="+mn-lt"/>
                          <a:ea typeface="Verdana" pitchFamily="34" charset="0"/>
                          <a:cs typeface="Verdana" pitchFamily="34" charset="0"/>
                        </a:rPr>
                        <a:t>Metacognición</a:t>
                      </a:r>
                      <a:endParaRPr lang="es-ES" sz="1800" dirty="0">
                        <a:effectLst/>
                        <a:latin typeface="+mn-lt"/>
                        <a:ea typeface="Verdana" pitchFamily="34" charset="0"/>
                        <a:cs typeface="Verdana" pitchFamily="34" charset="0"/>
                      </a:endParaRP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Conexiones entre las asignaturas</a:t>
                      </a:r>
                    </a:p>
                  </a:txBody>
                  <a:tcPr marL="68580" marR="68580" marT="0" marB="0"/>
                </a:tc>
                <a:tc>
                  <a:txBody>
                    <a:bodyPr/>
                    <a:lstStyle/>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Desempeños observables que facilitan la planificación y el monitoreo</a:t>
                      </a: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342900" lvl="0" indent="-342900">
                        <a:lnSpc>
                          <a:spcPct val="115000"/>
                        </a:lnSpc>
                        <a:spcAft>
                          <a:spcPts val="0"/>
                        </a:spcAft>
                        <a:buFont typeface="Symbol"/>
                        <a:buChar char=""/>
                      </a:pPr>
                      <a:r>
                        <a:rPr lang="es-ES" sz="1800" dirty="0">
                          <a:effectLst/>
                          <a:latin typeface="+mn-lt"/>
                          <a:ea typeface="Verdana" pitchFamily="34" charset="0"/>
                          <a:cs typeface="Verdana" pitchFamily="34" charset="0"/>
                        </a:rPr>
                        <a:t>Niveles</a:t>
                      </a:r>
                      <a:r>
                        <a:rPr lang="es-ES" sz="1800" baseline="0" dirty="0">
                          <a:effectLst/>
                          <a:latin typeface="+mn-lt"/>
                          <a:ea typeface="Verdana" pitchFamily="34" charset="0"/>
                          <a:cs typeface="Verdana" pitchFamily="34" charset="0"/>
                        </a:rPr>
                        <a:t> cognitivos definidos</a:t>
                      </a:r>
                      <a:endParaRPr lang="es-ES" sz="1800" dirty="0">
                        <a:effectLst/>
                        <a:latin typeface="+mn-lt"/>
                        <a:ea typeface="Verdana" pitchFamily="34" charset="0"/>
                        <a:cs typeface="Verdana" pitchFamily="34" charset="0"/>
                      </a:endParaRP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0" lvl="0" indent="0">
                        <a:lnSpc>
                          <a:spcPct val="115000"/>
                        </a:lnSpc>
                        <a:spcAft>
                          <a:spcPts val="0"/>
                        </a:spcAft>
                        <a:buFont typeface="Symbol"/>
                        <a:buNone/>
                      </a:pPr>
                      <a:endParaRPr lang="es-ES" sz="1800" dirty="0">
                        <a:effectLst/>
                        <a:latin typeface="+mn-lt"/>
                        <a:ea typeface="Verdana" pitchFamily="34" charset="0"/>
                        <a:cs typeface="Verdana" pitchFamily="34" charset="0"/>
                      </a:endParaRPr>
                    </a:p>
                    <a:p>
                      <a:pPr marL="228600">
                        <a:lnSpc>
                          <a:spcPct val="115000"/>
                        </a:lnSpc>
                        <a:spcAft>
                          <a:spcPts val="0"/>
                        </a:spcAft>
                      </a:pPr>
                      <a:r>
                        <a:rPr lang="es-ES" sz="1800" dirty="0">
                          <a:effectLst/>
                          <a:latin typeface="+mn-lt"/>
                          <a:ea typeface="Verdana" pitchFamily="34" charset="0"/>
                          <a:cs typeface="Verdana" pitchFamily="34" charset="0"/>
                        </a:rPr>
                        <a:t> </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5460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69286" y="1595631"/>
            <a:ext cx="8177213" cy="295232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s-ES_tradnl" sz="1800" i="1" dirty="0">
                <a:latin typeface="Verdana" pitchFamily="34" charset="0"/>
                <a:ea typeface="Verdana" pitchFamily="34" charset="0"/>
                <a:cs typeface="Verdana" pitchFamily="34" charset="0"/>
              </a:rPr>
              <a:t>“Son objetivos que </a:t>
            </a:r>
            <a:r>
              <a:rPr lang="es-ES_tradnl" sz="1800" i="1" u="sng" dirty="0">
                <a:latin typeface="Verdana" pitchFamily="34" charset="0"/>
                <a:ea typeface="Verdana" pitchFamily="34" charset="0"/>
                <a:cs typeface="Verdana" pitchFamily="34" charset="0"/>
              </a:rPr>
              <a:t>definen los aprendizajes terminales esperables para una asignatura determinada para cada año escolar</a:t>
            </a:r>
            <a:r>
              <a:rPr lang="es-ES_tradnl" sz="1800" i="1" dirty="0">
                <a:latin typeface="Verdana" pitchFamily="34" charset="0"/>
                <a:ea typeface="Verdana" pitchFamily="34" charset="0"/>
                <a:cs typeface="Verdana" pitchFamily="34" charset="0"/>
              </a:rPr>
              <a:t>. Los Objetivos de Aprendizaje se refieren a </a:t>
            </a:r>
            <a:r>
              <a:rPr lang="es-ES_tradnl" sz="1800" i="1" u="sng" dirty="0">
                <a:latin typeface="Verdana" pitchFamily="34" charset="0"/>
                <a:ea typeface="Verdana" pitchFamily="34" charset="0"/>
                <a:cs typeface="Verdana" pitchFamily="34" charset="0"/>
              </a:rPr>
              <a:t>habilidades, actitudes y conocimientos</a:t>
            </a:r>
            <a:r>
              <a:rPr lang="es-ES_tradnl" sz="1800" i="1" dirty="0">
                <a:latin typeface="Verdana" pitchFamily="34" charset="0"/>
                <a:ea typeface="Verdana" pitchFamily="34" charset="0"/>
                <a:cs typeface="Verdana" pitchFamily="34" charset="0"/>
              </a:rPr>
              <a:t> que buscan favorecer el desarrollo integral de los estudiantes.(…)Los Objetivos de Aprendizaje relacionan en su formulación las habilidades, los conocimientos y las actitudes plasmados y evidencian en forma clara y precisa cuál es el aprendizaje que el estudiante debe lograr. Se conforma así un </a:t>
            </a:r>
            <a:r>
              <a:rPr lang="es-ES_tradnl" sz="1800" i="1" u="sng" dirty="0">
                <a:latin typeface="Verdana" pitchFamily="34" charset="0"/>
                <a:ea typeface="Verdana" pitchFamily="34" charset="0"/>
                <a:cs typeface="Verdana" pitchFamily="34" charset="0"/>
              </a:rPr>
              <a:t>currículum centrado en el aprendizaje</a:t>
            </a:r>
            <a:r>
              <a:rPr lang="es-ES_tradnl" sz="1800" i="1" dirty="0">
                <a:latin typeface="Verdana" pitchFamily="34" charset="0"/>
                <a:ea typeface="Verdana" pitchFamily="34" charset="0"/>
                <a:cs typeface="Verdana" pitchFamily="34" charset="0"/>
              </a:rPr>
              <a:t>, que declara explícitamente cuál es el foco del quehacer educativo.” </a:t>
            </a:r>
            <a:r>
              <a:rPr lang="es-ES_tradnl" sz="1800" dirty="0">
                <a:latin typeface="Verdana" pitchFamily="34" charset="0"/>
                <a:ea typeface="Verdana" pitchFamily="34" charset="0"/>
                <a:cs typeface="Verdana" pitchFamily="34" charset="0"/>
              </a:rPr>
              <a:t>Decreto Nº 439/2012</a:t>
            </a:r>
            <a:endParaRPr lang="es-ES" sz="1800" i="1" dirty="0">
              <a:latin typeface="Verdana" pitchFamily="34" charset="0"/>
              <a:ea typeface="Verdana" pitchFamily="34" charset="0"/>
              <a:cs typeface="Verdana" pitchFamily="34" charset="0"/>
            </a:endParaRPr>
          </a:p>
        </p:txBody>
      </p:sp>
      <p:sp>
        <p:nvSpPr>
          <p:cNvPr id="3" name="1 Título"/>
          <p:cNvSpPr txBox="1">
            <a:spLocks/>
          </p:cNvSpPr>
          <p:nvPr/>
        </p:nvSpPr>
        <p:spPr>
          <a:xfrm>
            <a:off x="251520" y="197768"/>
            <a:ext cx="8164513" cy="1143000"/>
          </a:xfrm>
          <a:prstGeom prst="rect">
            <a:avLst/>
          </a:prstGeom>
          <a:ln>
            <a:solidFill>
              <a:schemeClr val="accent1"/>
            </a:solid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dirty="0"/>
              <a:t>Nuevo Currículum Nacional </a:t>
            </a:r>
            <a:br>
              <a:rPr lang="es-ES" dirty="0"/>
            </a:br>
            <a:r>
              <a:rPr lang="es-ES" sz="2000" dirty="0">
                <a:solidFill>
                  <a:srgbClr val="FE454A"/>
                </a:solidFill>
              </a:rPr>
              <a:t>Objetivos de Aprendizaje – Definición</a:t>
            </a:r>
            <a:endParaRPr lang="es-ES" dirty="0">
              <a:solidFill>
                <a:srgbClr val="FE454A"/>
              </a:solidFill>
            </a:endParaRPr>
          </a:p>
        </p:txBody>
      </p:sp>
      <p:sp>
        <p:nvSpPr>
          <p:cNvPr id="5" name="8 CuadroTexto"/>
          <p:cNvSpPr txBox="1"/>
          <p:nvPr/>
        </p:nvSpPr>
        <p:spPr>
          <a:xfrm>
            <a:off x="467544" y="4941168"/>
            <a:ext cx="223224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s-ES" sz="2400" dirty="0">
                <a:latin typeface="Verdana" pitchFamily="34" charset="0"/>
                <a:ea typeface="Verdana" pitchFamily="34" charset="0"/>
                <a:cs typeface="Verdana" pitchFamily="34" charset="0"/>
              </a:rPr>
              <a:t>Desempeños observables</a:t>
            </a:r>
          </a:p>
        </p:txBody>
      </p:sp>
      <p:sp>
        <p:nvSpPr>
          <p:cNvPr id="6" name="9 Flecha derecha"/>
          <p:cNvSpPr/>
          <p:nvPr/>
        </p:nvSpPr>
        <p:spPr>
          <a:xfrm>
            <a:off x="2915816" y="5114350"/>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10 CuadroTexto"/>
          <p:cNvSpPr txBox="1"/>
          <p:nvPr/>
        </p:nvSpPr>
        <p:spPr>
          <a:xfrm>
            <a:off x="4071258" y="4756501"/>
            <a:ext cx="4258355" cy="120032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marL="342900" indent="-342900">
              <a:buFont typeface="+mj-lt"/>
              <a:buAutoNum type="arabicPeriod"/>
            </a:pPr>
            <a:r>
              <a:rPr lang="es-ES" dirty="0"/>
              <a:t>Relacionan conocimientos, habilidades y actitudes</a:t>
            </a:r>
          </a:p>
          <a:p>
            <a:pPr marL="342900" indent="-342900">
              <a:buFont typeface="+mj-lt"/>
              <a:buAutoNum type="arabicPeriod"/>
            </a:pPr>
            <a:r>
              <a:rPr lang="es-ES" dirty="0"/>
              <a:t>Facilitan el monitoreo del docente</a:t>
            </a:r>
          </a:p>
          <a:p>
            <a:pPr marL="342900" indent="-342900">
              <a:buFont typeface="+mj-lt"/>
              <a:buAutoNum type="arabicPeriod"/>
            </a:pPr>
            <a:r>
              <a:rPr lang="es-ES" dirty="0"/>
              <a:t>Facilitan la planificación pedagógica</a:t>
            </a:r>
          </a:p>
        </p:txBody>
      </p:sp>
    </p:spTree>
    <p:extLst>
      <p:ext uri="{BB962C8B-B14F-4D97-AF65-F5344CB8AC3E}">
        <p14:creationId xmlns:p14="http://schemas.microsoft.com/office/powerpoint/2010/main" val="3538278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a:t>PARA PLANIFICAR EL CURRICULUM</a:t>
            </a:r>
            <a:endParaRPr lang="en-US" dirty="0"/>
          </a:p>
        </p:txBody>
      </p:sp>
      <p:sp>
        <p:nvSpPr>
          <p:cNvPr id="3" name="Marcador de contenido 2"/>
          <p:cNvSpPr>
            <a:spLocks noGrp="1"/>
          </p:cNvSpPr>
          <p:nvPr>
            <p:ph idx="1"/>
          </p:nvPr>
        </p:nvSpPr>
        <p:spPr>
          <a:xfrm>
            <a:off x="457200" y="1417638"/>
            <a:ext cx="8363272" cy="4603650"/>
          </a:xfrm>
          <a:solidFill>
            <a:schemeClr val="accent4">
              <a:lumMod val="20000"/>
              <a:lumOff val="80000"/>
            </a:schemeClr>
          </a:solidFill>
          <a:ln>
            <a:solidFill>
              <a:schemeClr val="accent1"/>
            </a:solidFill>
          </a:ln>
        </p:spPr>
        <p:txBody>
          <a:bodyPr>
            <a:normAutofit/>
          </a:bodyPr>
          <a:lstStyle/>
          <a:p>
            <a:pPr marL="0" indent="0">
              <a:buNone/>
            </a:pPr>
            <a:r>
              <a:rPr lang="es-ES" dirty="0"/>
              <a:t> </a:t>
            </a:r>
            <a:r>
              <a:rPr lang="es-ES" sz="2000" dirty="0"/>
              <a:t>Al organizar los procesos de planificación pedagógica anual y por unidad es central que los profesores comprendan cuál es su objetivo y la definición de los diversos elementos claves que se conjugan en el proceso de aprendizaje: </a:t>
            </a:r>
          </a:p>
          <a:p>
            <a:pPr marL="0" indent="0">
              <a:buNone/>
            </a:pPr>
            <a:endParaRPr lang="es-ES" sz="2000" dirty="0"/>
          </a:p>
          <a:p>
            <a:pPr marL="457200" indent="-457200">
              <a:buAutoNum type="arabicPeriod"/>
            </a:pPr>
            <a:r>
              <a:rPr lang="es-ES" sz="2000" b="1" dirty="0"/>
              <a:t>Cautelar que el profesor comprenda cuál es la importancia otorgada a las Bases Curriculares en el proceso de planificación </a:t>
            </a:r>
          </a:p>
          <a:p>
            <a:pPr marL="457200" indent="-457200">
              <a:buAutoNum type="arabicPeriod"/>
            </a:pPr>
            <a:endParaRPr lang="es-ES" sz="2000" b="1" dirty="0"/>
          </a:p>
          <a:p>
            <a:pPr marL="0" indent="0">
              <a:buNone/>
            </a:pPr>
            <a:r>
              <a:rPr lang="es-ES" sz="2000" b="1" dirty="0"/>
              <a:t>2. Reconocer en el diseño de las planificaciones el abordaje de los conceptos claves presentes en las Bases Curriculares de cada asignatura </a:t>
            </a:r>
          </a:p>
          <a:p>
            <a:pPr marL="0" indent="0">
              <a:buNone/>
            </a:pPr>
            <a:endParaRPr lang="es-ES" sz="2000" b="1" dirty="0"/>
          </a:p>
          <a:p>
            <a:pPr marL="0" indent="0">
              <a:buNone/>
            </a:pPr>
            <a:r>
              <a:rPr lang="es-ES" sz="2000" b="1" dirty="0"/>
              <a:t>3. Promover, entre docentes, el conocimiento de los Planes y Programas de estudio de la asignatura antes de planificar </a:t>
            </a:r>
            <a:endParaRPr lang="en-US" sz="2000" b="1" dirty="0"/>
          </a:p>
        </p:txBody>
      </p:sp>
    </p:spTree>
    <p:extLst>
      <p:ext uri="{BB962C8B-B14F-4D97-AF65-F5344CB8AC3E}">
        <p14:creationId xmlns:p14="http://schemas.microsoft.com/office/powerpoint/2010/main" val="2945593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82588" y="1412875"/>
            <a:ext cx="8497887" cy="475242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L" sz="2000" dirty="0">
                <a:latin typeface="Verdana" charset="0"/>
                <a:ea typeface="ヒラギノ角ゴ Pro W3" charset="0"/>
                <a:cs typeface="ヒラギノ角ゴ Pro W3" charset="0"/>
              </a:rPr>
              <a:t>Enriquecer la experiencia de los alumnos en estas asignaturas y ampliar su capital cultural</a:t>
            </a:r>
          </a:p>
          <a:p>
            <a:endParaRPr lang="es-CL" sz="2000" dirty="0">
              <a:latin typeface="Verdana" charset="0"/>
              <a:ea typeface="ヒラギノ角ゴ Pro W3" charset="0"/>
              <a:cs typeface="ヒラギノ角ゴ Pro W3" charset="0"/>
            </a:endParaRPr>
          </a:p>
          <a:p>
            <a:r>
              <a:rPr lang="es-CL" sz="2000" dirty="0">
                <a:latin typeface="Verdana" charset="0"/>
                <a:ea typeface="ヒラギノ角ゴ Pro W3" charset="0"/>
                <a:cs typeface="ヒラギノ角ゴ Pro W3" charset="0"/>
              </a:rPr>
              <a:t>Atender a distintas formas de aprender, de entender el mundo y la cultura, y de expresar ideas y emociones</a:t>
            </a:r>
          </a:p>
          <a:p>
            <a:endParaRPr lang="es-CL" sz="2000" b="1" dirty="0">
              <a:latin typeface="Verdana" charset="0"/>
              <a:ea typeface="ヒラギノ角ゴ Pro W3" charset="0"/>
            </a:endParaRPr>
          </a:p>
          <a:p>
            <a:r>
              <a:rPr lang="es-CL" sz="2000" dirty="0">
                <a:latin typeface="Verdana" charset="0"/>
                <a:ea typeface="ヒラギノ角ゴ Pro W3" charset="0"/>
              </a:rPr>
              <a:t>Asegurar un aprendizaje integral, que otorgue valor a las artes, la educación física y la tecnología</a:t>
            </a:r>
          </a:p>
          <a:p>
            <a:endParaRPr lang="es-CL" sz="2000" dirty="0">
              <a:latin typeface="Verdana" charset="0"/>
              <a:ea typeface="ヒラギノ角ゴ Pro W3" charset="0"/>
            </a:endParaRPr>
          </a:p>
          <a:p>
            <a:r>
              <a:rPr lang="es-CL" sz="2000" dirty="0">
                <a:latin typeface="Verdana" charset="0"/>
                <a:ea typeface="ヒラギノ角ゴ Pro W3" charset="0"/>
              </a:rPr>
              <a:t>Proponer actividades, ideas y estrategias claras y robustas para aprender en asignaturas en las que los docentes están menos preparados.</a:t>
            </a:r>
          </a:p>
          <a:p>
            <a:endParaRPr lang="es-MX" sz="2000" b="1" dirty="0">
              <a:latin typeface="Verdana" charset="0"/>
              <a:ea typeface="ヒラギノ角ゴ Pro W3" charset="0"/>
            </a:endParaRPr>
          </a:p>
          <a:p>
            <a:pPr lvl="1" algn="just">
              <a:buClr>
                <a:srgbClr val="006CB7"/>
              </a:buClr>
              <a:buFont typeface="Arial" charset="0"/>
              <a:buNone/>
            </a:pPr>
            <a:endParaRPr lang="es-MX" sz="2000" b="1" dirty="0">
              <a:latin typeface="Verdana" charset="0"/>
              <a:ea typeface="ヒラギノ角ゴ Pro W3" charset="0"/>
            </a:endParaRPr>
          </a:p>
        </p:txBody>
      </p:sp>
      <p:cxnSp>
        <p:nvCxnSpPr>
          <p:cNvPr id="3" name="3 Conector recto"/>
          <p:cNvCxnSpPr>
            <a:cxnSpLocks noChangeShapeType="1"/>
          </p:cNvCxnSpPr>
          <p:nvPr/>
        </p:nvCxnSpPr>
        <p:spPr bwMode="auto">
          <a:xfrm>
            <a:off x="611188" y="1052513"/>
            <a:ext cx="7561262" cy="0"/>
          </a:xfrm>
          <a:prstGeom prst="line">
            <a:avLst/>
          </a:prstGeom>
          <a:noFill/>
          <a:ln w="57150">
            <a:solidFill>
              <a:srgbClr val="EF4144"/>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4" name="1 Título"/>
          <p:cNvSpPr txBox="1">
            <a:spLocks/>
          </p:cNvSpPr>
          <p:nvPr/>
        </p:nvSpPr>
        <p:spPr>
          <a:xfrm>
            <a:off x="309563" y="341982"/>
            <a:ext cx="8164512" cy="56673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sz="2000" b="1">
                <a:latin typeface="Verdana" charset="0"/>
                <a:ea typeface="ヒラギノ角ゴ Pro W3" charset="0"/>
              </a:rPr>
              <a:t>Focos generales de la propuesta</a:t>
            </a:r>
            <a:endParaRPr lang="es-CL" sz="2000" b="1" dirty="0">
              <a:latin typeface="Verdana" charset="0"/>
              <a:ea typeface="ヒラギノ角ゴ Pro W3" charset="0"/>
            </a:endParaRPr>
          </a:p>
        </p:txBody>
      </p:sp>
    </p:spTree>
    <p:extLst>
      <p:ext uri="{BB962C8B-B14F-4D97-AF65-F5344CB8AC3E}">
        <p14:creationId xmlns:p14="http://schemas.microsoft.com/office/powerpoint/2010/main" val="1291261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2967335"/>
            <a:ext cx="7416824" cy="1569660"/>
          </a:xfrm>
          <a:prstGeom prst="rect">
            <a:avLst/>
          </a:prstGeom>
        </p:spPr>
        <p:txBody>
          <a:bodyPr wrap="square">
            <a:spAutoFit/>
          </a:bodyPr>
          <a:lstStyle/>
          <a:p>
            <a:pPr algn="ctr">
              <a:spcBef>
                <a:spcPct val="0"/>
              </a:spcBef>
            </a:pPr>
            <a:r>
              <a:rPr lang="es-ES" sz="3200" dirty="0">
                <a:solidFill>
                  <a:srgbClr val="0070C0"/>
                </a:solidFill>
                <a:latin typeface="Verdana" pitchFamily="34" charset="0"/>
                <a:ea typeface="ヒラギノ角ゴ Pro W3"/>
                <a:cs typeface="ヒラギノ角ゴ Pro W3"/>
              </a:rPr>
              <a:t>¿Cuáles son los énfasis en cada asignatura? </a:t>
            </a:r>
          </a:p>
          <a:p>
            <a:r>
              <a:rPr lang="es-ES" sz="3200" dirty="0">
                <a:ea typeface="ヒラギノ角ゴ Pro W3"/>
                <a:cs typeface="ヒラギノ角ゴ Pro W3"/>
              </a:rPr>
              <a:t> </a:t>
            </a:r>
          </a:p>
        </p:txBody>
      </p:sp>
    </p:spTree>
    <p:extLst>
      <p:ext uri="{BB962C8B-B14F-4D97-AF65-F5344CB8AC3E}">
        <p14:creationId xmlns:p14="http://schemas.microsoft.com/office/powerpoint/2010/main" val="1560078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3 Marcador de contenido"/>
          <p:cNvGraphicFramePr>
            <a:graphicFrameLocks/>
          </p:cNvGraphicFramePr>
          <p:nvPr>
            <p:extLst>
              <p:ext uri="{D42A27DB-BD31-4B8C-83A1-F6EECF244321}">
                <p14:modId xmlns:p14="http://schemas.microsoft.com/office/powerpoint/2010/main" val="1753767040"/>
              </p:ext>
            </p:extLst>
          </p:nvPr>
        </p:nvGraphicFramePr>
        <p:xfrm>
          <a:off x="4788024" y="188640"/>
          <a:ext cx="4248472"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3 Marcador de contenido"/>
          <p:cNvGraphicFramePr>
            <a:graphicFrameLocks/>
          </p:cNvGraphicFramePr>
          <p:nvPr>
            <p:extLst>
              <p:ext uri="{D42A27DB-BD31-4B8C-83A1-F6EECF244321}">
                <p14:modId xmlns:p14="http://schemas.microsoft.com/office/powerpoint/2010/main" val="339647961"/>
              </p:ext>
            </p:extLst>
          </p:nvPr>
        </p:nvGraphicFramePr>
        <p:xfrm>
          <a:off x="152400" y="197024"/>
          <a:ext cx="3843536" cy="66247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5 CuadroTexto"/>
          <p:cNvSpPr txBox="1"/>
          <p:nvPr/>
        </p:nvSpPr>
        <p:spPr>
          <a:xfrm>
            <a:off x="4172471" y="332656"/>
            <a:ext cx="615553" cy="63367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vert" wrap="square" rtlCol="0">
            <a:spAutoFit/>
          </a:bodyPr>
          <a:lstStyle/>
          <a:p>
            <a:pPr algn="ctr"/>
            <a:r>
              <a:rPr lang="es-ES" sz="2800" dirty="0">
                <a:latin typeface="Verdana" pitchFamily="34" charset="0"/>
                <a:ea typeface="Verdana" pitchFamily="34" charset="0"/>
                <a:cs typeface="Verdana" pitchFamily="34" charset="0"/>
              </a:rPr>
              <a:t>Alumno</a:t>
            </a:r>
          </a:p>
        </p:txBody>
      </p:sp>
    </p:spTree>
    <p:extLst>
      <p:ext uri="{BB962C8B-B14F-4D97-AF65-F5344CB8AC3E}">
        <p14:creationId xmlns:p14="http://schemas.microsoft.com/office/powerpoint/2010/main" val="18863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rmAutofit fontScale="90000"/>
          </a:bodyPr>
          <a:lstStyle/>
          <a:p>
            <a:r>
              <a:rPr lang="es-MX" dirty="0"/>
              <a:t>Instrumentos Curriculares</a:t>
            </a:r>
          </a:p>
        </p:txBody>
      </p:sp>
      <p:graphicFrame>
        <p:nvGraphicFramePr>
          <p:cNvPr id="7" name="Tabla 6"/>
          <p:cNvGraphicFramePr>
            <a:graphicFrameLocks noGrp="1"/>
          </p:cNvGraphicFramePr>
          <p:nvPr>
            <p:extLst>
              <p:ext uri="{D42A27DB-BD31-4B8C-83A1-F6EECF244321}">
                <p14:modId xmlns:p14="http://schemas.microsoft.com/office/powerpoint/2010/main" val="2136579056"/>
              </p:ext>
            </p:extLst>
          </p:nvPr>
        </p:nvGraphicFramePr>
        <p:xfrm>
          <a:off x="827583" y="1340768"/>
          <a:ext cx="7560840" cy="4392488"/>
        </p:xfrm>
        <a:graphic>
          <a:graphicData uri="http://schemas.openxmlformats.org/drawingml/2006/table">
            <a:tbl>
              <a:tblPr firstRow="1" bandRow="1">
                <a:tableStyleId>{5FD0F851-EC5A-4D38-B0AD-8093EC10F338}</a:tableStyleId>
              </a:tblPr>
              <a:tblGrid>
                <a:gridCol w="2520280">
                  <a:extLst>
                    <a:ext uri="{9D8B030D-6E8A-4147-A177-3AD203B41FA5}">
                      <a16:colId xmlns:a16="http://schemas.microsoft.com/office/drawing/2014/main" val="4209257790"/>
                    </a:ext>
                  </a:extLst>
                </a:gridCol>
                <a:gridCol w="2520280">
                  <a:extLst>
                    <a:ext uri="{9D8B030D-6E8A-4147-A177-3AD203B41FA5}">
                      <a16:colId xmlns:a16="http://schemas.microsoft.com/office/drawing/2014/main" val="477937505"/>
                    </a:ext>
                  </a:extLst>
                </a:gridCol>
                <a:gridCol w="2520280">
                  <a:extLst>
                    <a:ext uri="{9D8B030D-6E8A-4147-A177-3AD203B41FA5}">
                      <a16:colId xmlns:a16="http://schemas.microsoft.com/office/drawing/2014/main" val="1053776127"/>
                    </a:ext>
                  </a:extLst>
                </a:gridCol>
              </a:tblGrid>
              <a:tr h="698805">
                <a:tc>
                  <a:txBody>
                    <a:bodyPr/>
                    <a:lstStyle/>
                    <a:p>
                      <a:r>
                        <a:rPr lang="es-CL" dirty="0"/>
                        <a:t>BASES CURRICULARES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L" dirty="0"/>
                        <a:t>PROGRAMAS DE ESTUDIO</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L" dirty="0"/>
                        <a:t>PLANES DE ESTUDIO</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15080906"/>
                  </a:ext>
                </a:extLst>
              </a:tr>
              <a:tr h="3693683">
                <a:tc>
                  <a:txBody>
                    <a:bodyPr/>
                    <a:lstStyle/>
                    <a:p>
                      <a:r>
                        <a:rPr lang="en-US" sz="1800" u="none" strike="noStrike" kern="1200" baseline="0" dirty="0"/>
                        <a:t> </a:t>
                      </a:r>
                    </a:p>
                    <a:p>
                      <a:r>
                        <a:rPr lang="es-ES" sz="1800" u="none" strike="noStrike" kern="1200" baseline="0" dirty="0"/>
                        <a:t>Marco referente de carácter obligatorio que indica los Objetivos de Aprendizaje a lograr por los estudiantes en su trayectoria escolar.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800" u="none" strike="noStrike" kern="1200" baseline="0" dirty="0"/>
                        <a:t>Organización temporal de los Objetivos de Aprendizaje de carácter flexible, que busca secuenciar objetivos, tiempos e indicadores de evaluación durante el año escolar.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800" u="none" strike="noStrike" kern="1200" baseline="0" dirty="0"/>
                        <a:t>Organización del tiempo escolar, en la que se establece el tiempo mínimo que se estima necesario asignar a cada una de las asignaturas, para cumplir satisfactoriamente con los Programas de estudio.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7568098"/>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52736"/>
            <a:ext cx="8229600" cy="5073427"/>
          </a:xfrm>
        </p:spPr>
        <p:txBody>
          <a:bodyPr>
            <a:normAutofit fontScale="70000" lnSpcReduction="20000"/>
          </a:bodyPr>
          <a:lstStyle/>
          <a:p>
            <a:r>
              <a:rPr lang="es-MX" b="1" dirty="0"/>
              <a:t>Los Planes de Estudio</a:t>
            </a:r>
          </a:p>
          <a:p>
            <a:endParaRPr lang="es-MX" b="1" dirty="0"/>
          </a:p>
          <a:p>
            <a:pPr marL="514350" indent="-514350" algn="just">
              <a:buFont typeface="+mj-lt"/>
              <a:buAutoNum type="arabicPeriod"/>
            </a:pPr>
            <a:r>
              <a:rPr lang="es-MX" dirty="0"/>
              <a:t>Se refieren a la organización del tiempo escolar y establecen el tiempo mínimo que se estima necesario asignar a cada una de las asignaturas, para cumplir satisfactoriamente con  los Programas de Estudio del Ministerio de Educación. </a:t>
            </a:r>
          </a:p>
          <a:p>
            <a:pPr marL="514350" indent="-514350" algn="just">
              <a:buFont typeface="+mj-lt"/>
              <a:buAutoNum type="arabicPeriod"/>
            </a:pPr>
            <a:endParaRPr lang="es-MX" dirty="0"/>
          </a:p>
          <a:p>
            <a:pPr marL="514350" indent="-514350" algn="just">
              <a:buFont typeface="+mj-lt"/>
              <a:buAutoNum type="arabicPeriod"/>
            </a:pPr>
            <a:r>
              <a:rPr lang="es-MX" dirty="0"/>
              <a:t>Son válidos únicamente para los establecimientos que se rijan por los programas del propio Ministerio. </a:t>
            </a:r>
          </a:p>
          <a:p>
            <a:pPr marL="514350" indent="-514350" algn="just">
              <a:buFont typeface="+mj-lt"/>
              <a:buAutoNum type="arabicPeriod"/>
            </a:pPr>
            <a:endParaRPr lang="es-MX" dirty="0"/>
          </a:p>
          <a:p>
            <a:pPr marL="514350" indent="-514350" algn="just">
              <a:buFont typeface="+mj-lt"/>
              <a:buAutoNum type="arabicPeriod"/>
            </a:pPr>
            <a:r>
              <a:rPr lang="es-MX" dirty="0"/>
              <a:t>Se expresan en términos del mínimo de horas pedagógicas anuales que se debe dedicar a cada asignatura, lo que permite a los establecimientos suficiente flexibilidad para organizar sus horarios de diversas maneras, según su realidad y su proyecto pedagógico.</a:t>
            </a:r>
          </a:p>
        </p:txBody>
      </p:sp>
      <p:sp>
        <p:nvSpPr>
          <p:cNvPr id="4" name="1 Título"/>
          <p:cNvSpPr>
            <a:spLocks noGrp="1"/>
          </p:cNvSpPr>
          <p:nvPr>
            <p:ph type="title"/>
          </p:nvPr>
        </p:nvSpPr>
        <p:spPr>
          <a:xfrm>
            <a:off x="457200" y="274638"/>
            <a:ext cx="8229600" cy="562074"/>
          </a:xfrm>
        </p:spPr>
        <p:txBody>
          <a:bodyPr>
            <a:normAutofit fontScale="90000"/>
          </a:bodyPr>
          <a:lstStyle/>
          <a:p>
            <a:r>
              <a:rPr lang="es-MX" dirty="0"/>
              <a:t>Instrumentos Curriculares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
        <p:nvSpPr>
          <p:cNvPr id="3" name="2 Marcador de contenido"/>
          <p:cNvSpPr>
            <a:spLocks noGrp="1"/>
          </p:cNvSpPr>
          <p:nvPr>
            <p:ph idx="1"/>
          </p:nvPr>
        </p:nvSpPr>
        <p:spPr>
          <a:xfrm>
            <a:off x="457200" y="1484784"/>
            <a:ext cx="8229600" cy="4641379"/>
          </a:xfrm>
          <a:ln>
            <a:solidFill>
              <a:schemeClr val="accent1"/>
            </a:solidFill>
          </a:ln>
        </p:spPr>
        <p:txBody>
          <a:bodyPr>
            <a:normAutofit fontScale="92500" lnSpcReduction="20000"/>
          </a:bodyPr>
          <a:lstStyle/>
          <a:p>
            <a:pPr marL="514350" indent="-514350" algn="just">
              <a:buAutoNum type="alphaUcPeriod"/>
            </a:pPr>
            <a:r>
              <a:rPr lang="es-MX" sz="2800" b="1" dirty="0"/>
              <a:t>DIMENSIÓN FÍSICA: </a:t>
            </a:r>
            <a:r>
              <a:rPr lang="es-MX" sz="2800" dirty="0"/>
              <a:t>Integra el </a:t>
            </a:r>
            <a:r>
              <a:rPr lang="es-MX" sz="2800" dirty="0" err="1"/>
              <a:t>autocuidado</a:t>
            </a:r>
            <a:r>
              <a:rPr lang="es-MX" sz="2800" dirty="0"/>
              <a:t> y el cuidado mutuo, y la valoración y el respeto por el cuerpo, promoviendo la actividad física y hábitos de vida saludable. Los Objetivos de Aprendizaje en esta dimensión son:</a:t>
            </a:r>
          </a:p>
          <a:p>
            <a:pPr marL="514350" indent="-514350" algn="just">
              <a:buAutoNum type="alphaUcPeriod"/>
            </a:pPr>
            <a:endParaRPr lang="es-MX" sz="2800" dirty="0"/>
          </a:p>
          <a:p>
            <a:pPr marL="514350" indent="-514350">
              <a:buAutoNum type="arabicPeriod"/>
            </a:pPr>
            <a:r>
              <a:rPr lang="es-MX" sz="2800" dirty="0"/>
              <a:t>Favorecer el desarrollo físico personal y el </a:t>
            </a:r>
            <a:r>
              <a:rPr lang="es-MX" sz="2800" dirty="0" err="1"/>
              <a:t>autocuidado</a:t>
            </a:r>
            <a:r>
              <a:rPr lang="es-MX" sz="2800" dirty="0"/>
              <a:t>, en el contexto de la valoración de la vida y el propio cuerpo, mediante de hábitos de higiene, prevención de riesgos y hábitos de vida saludable.</a:t>
            </a:r>
          </a:p>
          <a:p>
            <a:pPr marL="514350" indent="-514350">
              <a:buAutoNum type="arabicPeriod"/>
            </a:pPr>
            <a:endParaRPr lang="es-MX" sz="2800" dirty="0"/>
          </a:p>
          <a:p>
            <a:pPr algn="just">
              <a:buNone/>
            </a:pPr>
            <a:r>
              <a:rPr lang="es-MX" sz="2800" dirty="0"/>
              <a:t>2. Practicar actividad física adecuada a sus intereses y aptitudes.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12776"/>
            <a:ext cx="8229600" cy="4713387"/>
          </a:xfrm>
          <a:ln>
            <a:solidFill>
              <a:schemeClr val="accent1"/>
            </a:solidFill>
          </a:ln>
        </p:spPr>
        <p:txBody>
          <a:bodyPr>
            <a:normAutofit fontScale="92500" lnSpcReduction="10000"/>
          </a:bodyPr>
          <a:lstStyle/>
          <a:p>
            <a:pPr marL="514350" indent="-514350" algn="just">
              <a:buAutoNum type="alphaUcPeriod" startAt="2"/>
            </a:pPr>
            <a:endParaRPr lang="es-MX" b="1" dirty="0"/>
          </a:p>
          <a:p>
            <a:pPr marL="514350" indent="-514350" algn="just">
              <a:buAutoNum type="alphaUcPeriod" startAt="2"/>
            </a:pPr>
            <a:r>
              <a:rPr lang="es-MX" b="1" dirty="0"/>
              <a:t>DIMENSIÓN AFECTIVA:  </a:t>
            </a:r>
            <a:r>
              <a:rPr lang="es-MX" dirty="0"/>
              <a:t>Apunta al crecimiento y el desarrollo personal de los estudiantes a través de la conformación de una  identidad personal y del fortalecimiento de la autoestima y la </a:t>
            </a:r>
            <a:r>
              <a:rPr lang="es-MX" dirty="0" err="1"/>
              <a:t>autovalía</a:t>
            </a:r>
            <a:r>
              <a:rPr lang="es-MX" dirty="0"/>
              <a:t>, del desarrollo de la amistad y la valoración del rol de la familia y grupos de pertenencia, y de la reflexión sobre el sentido de sus acciones y de su vida. Los Objetivos de Aprendizaje en esta dimensión son:</a:t>
            </a:r>
          </a:p>
          <a:p>
            <a:pPr marL="514350" indent="-514350" algn="just">
              <a:buAutoNum type="alphaUcPeriod" startAt="2"/>
            </a:pPr>
            <a:endParaRPr lang="es-MX" dirty="0"/>
          </a:p>
        </p:txBody>
      </p:sp>
      <p:sp>
        <p:nvSpPr>
          <p:cNvPr id="4" name="1 Título"/>
          <p:cNvSpPr>
            <a:spLocks noGrp="1"/>
          </p:cNvSpPr>
          <p:nvPr>
            <p:ph type="title"/>
          </p:nvPr>
        </p:nvSpPr>
        <p:spPr>
          <a:xfrm>
            <a:off x="457200" y="274638"/>
            <a:ext cx="8229600" cy="706090"/>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12776"/>
            <a:ext cx="8229600" cy="4713387"/>
          </a:xfrm>
          <a:ln>
            <a:solidFill>
              <a:schemeClr val="accent1"/>
            </a:solidFill>
          </a:ln>
        </p:spPr>
        <p:txBody>
          <a:bodyPr>
            <a:normAutofit fontScale="77500" lnSpcReduction="20000"/>
          </a:bodyPr>
          <a:lstStyle/>
          <a:p>
            <a:pPr marL="514350" indent="-514350" algn="just">
              <a:buAutoNum type="alphaUcPeriod" startAt="2"/>
            </a:pPr>
            <a:endParaRPr lang="es-MX" b="1" dirty="0"/>
          </a:p>
          <a:p>
            <a:pPr marL="514350" indent="-514350" algn="just">
              <a:buFont typeface="+mj-lt"/>
              <a:buAutoNum type="arabicPeriod" startAt="3"/>
            </a:pPr>
            <a:r>
              <a:rPr lang="es-MX" dirty="0"/>
              <a:t>Adquirir un sentido positivo ante la vida, una sana autoestima y confianza en sí mismo, basada en el conocimiento personal, tanto de sus potencialidades como de sus limitaciones.</a:t>
            </a:r>
          </a:p>
          <a:p>
            <a:pPr marL="514350" indent="-514350" algn="just">
              <a:buFont typeface="+mj-lt"/>
              <a:buAutoNum type="arabicPeriod" startAt="3"/>
            </a:pPr>
            <a:endParaRPr lang="es-MX" dirty="0"/>
          </a:p>
          <a:p>
            <a:pPr marL="514350" indent="-514350" algn="just">
              <a:buFont typeface="+mj-lt"/>
              <a:buAutoNum type="arabicPeriod" startAt="3"/>
            </a:pPr>
            <a:r>
              <a:rPr lang="es-MX" dirty="0"/>
              <a:t>Comprender y apreciar la importancia que tienen las dimensiones afectiva, espiritual, ética y social para un sano desarrollo sexual.</a:t>
            </a:r>
          </a:p>
          <a:p>
            <a:pPr marL="514350" indent="-514350" algn="just">
              <a:buFont typeface="+mj-lt"/>
              <a:buAutoNum type="arabicPeriod" startAt="3"/>
            </a:pPr>
            <a:endParaRPr lang="es-MX" dirty="0"/>
          </a:p>
          <a:p>
            <a:pPr marL="514350" indent="-514350" algn="just">
              <a:buFont typeface="+mj-lt"/>
              <a:buAutoNum type="arabicPeriod" startAt="3"/>
            </a:pPr>
            <a:r>
              <a:rPr lang="es-MX" dirty="0"/>
              <a:t>Apreciar la importancia social, afectiva y espiritual de la familia para el desarrollo integral de cada uno de sus miembros y de toda la sociedad.</a:t>
            </a:r>
          </a:p>
        </p:txBody>
      </p:sp>
      <p:sp>
        <p:nvSpPr>
          <p:cNvPr id="4" name="1 Título"/>
          <p:cNvSpPr>
            <a:spLocks noGrp="1"/>
          </p:cNvSpPr>
          <p:nvPr>
            <p:ph type="title"/>
          </p:nvPr>
        </p:nvSpPr>
        <p:spPr>
          <a:xfrm>
            <a:off x="457200" y="274638"/>
            <a:ext cx="8229600" cy="706090"/>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196752"/>
            <a:ext cx="8229600" cy="4824536"/>
          </a:xfrm>
        </p:spPr>
        <p:txBody>
          <a:bodyPr>
            <a:normAutofit lnSpcReduction="10000"/>
          </a:bodyPr>
          <a:lstStyle/>
          <a:p>
            <a:pPr algn="just">
              <a:buNone/>
            </a:pPr>
            <a:r>
              <a:rPr lang="es-MX" b="1" dirty="0"/>
              <a:t>C</a:t>
            </a:r>
            <a:r>
              <a:rPr lang="es-MX" sz="2600" b="1" dirty="0"/>
              <a:t>. DIMENSIÓN COGNITIVA:  </a:t>
            </a:r>
            <a:r>
              <a:rPr lang="es-MX" sz="2600" dirty="0"/>
              <a:t>Los objetivos de esta dimensión orientan los procesos de conocimiento y comprensión de la realidad; favorecen el desarrollo de las capacidades de análisis, investigación y teorización, y desarrollan la capacidad crítica y propositiva frente a problemas y situaciones nuevas que se les plantean a los estudiantes. Los Objetivos de Aprendizaje en esta dimensión son:</a:t>
            </a:r>
          </a:p>
          <a:p>
            <a:pPr algn="just">
              <a:buNone/>
            </a:pPr>
            <a:endParaRPr lang="es-MX" sz="2600" dirty="0"/>
          </a:p>
          <a:p>
            <a:pPr marL="514350" indent="-514350" algn="just">
              <a:buFont typeface="+mj-lt"/>
              <a:buAutoNum type="arabicPeriod" startAt="6"/>
            </a:pPr>
            <a:r>
              <a:rPr lang="es-MX" sz="2600" dirty="0"/>
              <a:t>Identificar, procesar y sintetizar información de diversas fuentes y organizar la información relevante acerca de un tópico o problema.</a:t>
            </a:r>
          </a:p>
          <a:p>
            <a:pPr marL="514350" indent="-514350" algn="just">
              <a:buFont typeface="+mj-lt"/>
              <a:buAutoNum type="arabicPeriod" startAt="6"/>
            </a:pPr>
            <a:endParaRPr lang="es-MX" sz="2600" dirty="0"/>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196752"/>
            <a:ext cx="8229600" cy="5328592"/>
          </a:xfrm>
        </p:spPr>
        <p:txBody>
          <a:bodyPr>
            <a:normAutofit fontScale="77500" lnSpcReduction="20000"/>
          </a:bodyPr>
          <a:lstStyle/>
          <a:p>
            <a:pPr marL="514350" indent="-514350" algn="just">
              <a:buNone/>
            </a:pPr>
            <a:r>
              <a:rPr lang="es-MX" dirty="0"/>
              <a:t>7. Organizar, clasificar, analizar, interpretar y sintetizar la información y establecer relaciones  entre las distintas asignaturas del aprendizaje.</a:t>
            </a:r>
          </a:p>
          <a:p>
            <a:pPr marL="514350" indent="-514350" algn="just">
              <a:buFont typeface="+mj-lt"/>
              <a:buAutoNum type="arabicPeriod" startAt="6"/>
            </a:pPr>
            <a:endParaRPr lang="es-MX" dirty="0"/>
          </a:p>
          <a:p>
            <a:pPr marL="514350" indent="-514350" algn="just">
              <a:buNone/>
            </a:pPr>
            <a:r>
              <a:rPr lang="es-MX" dirty="0"/>
              <a:t>8. Exponer ideas, opiniones, convicciones, sentimientos y experiencias de manera coherente y fundamentada, haciendo uso de diversas y variadas formas de expresión.</a:t>
            </a:r>
          </a:p>
          <a:p>
            <a:pPr marL="514350" indent="-514350" algn="just">
              <a:buFont typeface="+mj-lt"/>
              <a:buAutoNum type="arabicPeriod" startAt="6"/>
            </a:pPr>
            <a:endParaRPr lang="es-MX" dirty="0"/>
          </a:p>
          <a:p>
            <a:pPr marL="514350" indent="-514350" algn="just">
              <a:buNone/>
            </a:pPr>
            <a:r>
              <a:rPr lang="es-MX" dirty="0"/>
              <a:t>9. Resolver problemas de manera reflexiva en el ámbito escolar, familiar y social, tanto utilizando modelos y rutinas como aplicando de manera creativa conceptos y criterios.</a:t>
            </a:r>
          </a:p>
          <a:p>
            <a:pPr marL="514350" indent="-514350" algn="just">
              <a:buFont typeface="+mj-lt"/>
              <a:buAutoNum type="arabicPeriod" startAt="6"/>
            </a:pPr>
            <a:endParaRPr lang="es-MX" dirty="0"/>
          </a:p>
          <a:p>
            <a:pPr marL="514350" indent="-514350" algn="just">
              <a:buNone/>
            </a:pPr>
            <a:r>
              <a:rPr lang="es-MX" dirty="0"/>
              <a:t>10.  Diseñar, planificar y realizar proyectos.</a:t>
            </a:r>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090"/>
          </a:xfrm>
        </p:spPr>
        <p:txBody>
          <a:bodyPr>
            <a:normAutofit/>
          </a:bodyPr>
          <a:lstStyle/>
          <a:p>
            <a:r>
              <a:rPr lang="es-MX" sz="2800" dirty="0"/>
              <a:t>BASES CURRICULARES DE LA EDUCACIÓN</a:t>
            </a:r>
          </a:p>
        </p:txBody>
      </p:sp>
      <p:sp>
        <p:nvSpPr>
          <p:cNvPr id="3" name="2 Marcador de contenido"/>
          <p:cNvSpPr>
            <a:spLocks noGrp="1"/>
          </p:cNvSpPr>
          <p:nvPr>
            <p:ph idx="1"/>
          </p:nvPr>
        </p:nvSpPr>
        <p:spPr>
          <a:xfrm>
            <a:off x="457200" y="1196752"/>
            <a:ext cx="8229600" cy="5184576"/>
          </a:xfrm>
        </p:spPr>
        <p:txBody>
          <a:bodyPr>
            <a:normAutofit fontScale="85000" lnSpcReduction="20000"/>
          </a:bodyPr>
          <a:lstStyle/>
          <a:p>
            <a:pPr algn="just"/>
            <a:r>
              <a:rPr lang="es-MX" dirty="0"/>
              <a:t>Documento principal del currículum nacional.</a:t>
            </a:r>
          </a:p>
          <a:p>
            <a:pPr algn="just"/>
            <a:endParaRPr lang="es-MX" dirty="0"/>
          </a:p>
          <a:p>
            <a:pPr algn="just"/>
            <a:r>
              <a:rPr lang="es-MX" dirty="0"/>
              <a:t> Su concepción se enmarca en lo que establece la  Constitución y la tradición educativa. </a:t>
            </a:r>
          </a:p>
          <a:p>
            <a:pPr algn="just"/>
            <a:endParaRPr lang="es-MX" dirty="0"/>
          </a:p>
          <a:p>
            <a:pPr algn="just"/>
            <a:r>
              <a:rPr lang="es-MX" dirty="0"/>
              <a:t>Su misión es </a:t>
            </a:r>
            <a:r>
              <a:rPr lang="es-MX" b="1" i="1" dirty="0"/>
              <a:t>ofrecer una base cultural común para todo el país, mediante Objetivos de Aprendizaje establecidos para cada curso o nivel.</a:t>
            </a:r>
          </a:p>
          <a:p>
            <a:pPr algn="just"/>
            <a:endParaRPr lang="es-MX" dirty="0"/>
          </a:p>
          <a:p>
            <a:pPr algn="just"/>
            <a:r>
              <a:rPr lang="es-MX" dirty="0"/>
              <a:t>Aseguran que todos los alumnos participen de una experiencia educativa  similar y se conforme un bagaje cultural compartido que favorece la cohesión y la integración social. </a:t>
            </a:r>
          </a:p>
          <a:p>
            <a:pPr algn="just"/>
            <a:endParaRPr lang="es-MX"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4785395"/>
          </a:xfrm>
        </p:spPr>
        <p:txBody>
          <a:bodyPr>
            <a:normAutofit fontScale="70000" lnSpcReduction="20000"/>
          </a:bodyPr>
          <a:lstStyle/>
          <a:p>
            <a:pPr algn="just"/>
            <a:r>
              <a:rPr lang="es-MX" b="1" dirty="0"/>
              <a:t>D. DIMENSIÓN SOCIO-CULTURAL:  </a:t>
            </a:r>
            <a:r>
              <a:rPr lang="es-MX" dirty="0"/>
              <a:t>Los objetivos que se plantean en esta dimensión sitúan a la persona como un ciudadano en un escenario democrático, comprometido con su entorno y con sentido de responsabilidad social. Junto con esto, se promueve la capacidad de desarrollar estilos de convivencia social basadas en el respeto por el otro y en la resolución pacífica de conflictos, así como el conocimiento y la valoración de su entorno social, de los grupos en los que se desenvuelven y del medioambiente. Los Objetivos de Aprendizaje en esta dimensión son:</a:t>
            </a:r>
          </a:p>
          <a:p>
            <a:pPr algn="just"/>
            <a:endParaRPr lang="es-MX" dirty="0"/>
          </a:p>
          <a:p>
            <a:pPr marL="514350" indent="-514350" algn="just">
              <a:buNone/>
            </a:pPr>
            <a:r>
              <a:rPr lang="es-MX" dirty="0"/>
              <a:t>11. Valorar la vida en sociedad como una dimensión esencial del crecimiento de la persona, y actuar de acuerdo con valores y normas de convivencia cívica, pacífica y democrática, conociendo sus  derechos y responsabilidades, y asumiendo compromisos consigo mismo y con los otros.</a:t>
            </a:r>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96752"/>
            <a:ext cx="8229600" cy="5400600"/>
          </a:xfrm>
        </p:spPr>
        <p:txBody>
          <a:bodyPr>
            <a:normAutofit fontScale="70000" lnSpcReduction="20000"/>
          </a:bodyPr>
          <a:lstStyle/>
          <a:p>
            <a:pPr marL="514350" indent="-514350" algn="just">
              <a:buNone/>
            </a:pPr>
            <a:r>
              <a:rPr lang="es-MX" dirty="0"/>
              <a:t>12. </a:t>
            </a:r>
            <a:r>
              <a:rPr lang="es-MX" sz="4200" dirty="0"/>
              <a:t>Valorar el compromiso en las relaciones entre las personas y al acordar contratos: en la amistad, en el amor, en el matrimonio, en el trabajo y al emprender proyectos.</a:t>
            </a:r>
          </a:p>
          <a:p>
            <a:pPr marL="514350" indent="-514350" algn="just">
              <a:buNone/>
            </a:pPr>
            <a:endParaRPr lang="es-MX" sz="4200" dirty="0"/>
          </a:p>
          <a:p>
            <a:pPr marL="514350" indent="-514350" algn="just">
              <a:buNone/>
            </a:pPr>
            <a:r>
              <a:rPr lang="es-MX" sz="4200" dirty="0"/>
              <a:t>13. Participar solidaria y responsablemente en las actividades y proyectos de la familia, del establecimiento  y de la comunidad.</a:t>
            </a:r>
          </a:p>
          <a:p>
            <a:pPr marL="514350" indent="-514350" algn="just">
              <a:buNone/>
            </a:pPr>
            <a:endParaRPr lang="es-MX" sz="4200" dirty="0"/>
          </a:p>
          <a:p>
            <a:pPr marL="514350" indent="-514350" algn="just">
              <a:buNone/>
            </a:pPr>
            <a:r>
              <a:rPr lang="es-MX" sz="4200" dirty="0"/>
              <a:t>14. Conocer y valorar la historia y sus actores, las tradiciones, los símbolos, el patrimonio territorial y cultural de la nación, en el contexto de un mundo crecientemente globalizado e interdependiente.</a:t>
            </a:r>
          </a:p>
          <a:p>
            <a:pPr marL="514350" indent="-514350" algn="just">
              <a:buNone/>
            </a:pPr>
            <a:endParaRPr lang="es-MX" sz="4200" dirty="0"/>
          </a:p>
          <a:p>
            <a:pPr marL="514350" indent="-514350" algn="just">
              <a:buNone/>
            </a:pPr>
            <a:endParaRPr lang="es-MX" sz="4200" dirty="0"/>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96752"/>
            <a:ext cx="8229600" cy="5400600"/>
          </a:xfrm>
        </p:spPr>
        <p:txBody>
          <a:bodyPr>
            <a:normAutofit fontScale="70000" lnSpcReduction="20000"/>
          </a:bodyPr>
          <a:lstStyle/>
          <a:p>
            <a:pPr marL="514350" indent="-514350" algn="just">
              <a:buNone/>
            </a:pPr>
            <a:endParaRPr lang="es-MX" sz="4200" dirty="0"/>
          </a:p>
          <a:p>
            <a:pPr marL="514350" indent="-514350" algn="just">
              <a:buNone/>
            </a:pPr>
            <a:r>
              <a:rPr lang="es-MX" sz="4200" dirty="0"/>
              <a:t>15. Reconocer y respetar la igualdad de derechos entre hombres y mujeres y apreciar la importancia de desarrollar relaciones que potencien su participación equitativa en la vida económica familiar, social y cultural.</a:t>
            </a:r>
          </a:p>
          <a:p>
            <a:pPr marL="514350" indent="-514350" algn="just">
              <a:buNone/>
            </a:pPr>
            <a:endParaRPr lang="es-MX" sz="4200" dirty="0"/>
          </a:p>
          <a:p>
            <a:pPr marL="514350" indent="-514350" algn="just">
              <a:buNone/>
            </a:pPr>
            <a:r>
              <a:rPr lang="es-MX" sz="4200" dirty="0"/>
              <a:t>16. Proteger el entorno natural y sus recursos como contexto de desarrollo humano.</a:t>
            </a:r>
          </a:p>
          <a:p>
            <a:pPr marL="514350" indent="-514350" algn="just">
              <a:buNone/>
            </a:pPr>
            <a:endParaRPr lang="es-MX" sz="4200" dirty="0"/>
          </a:p>
          <a:p>
            <a:pPr marL="514350" indent="-514350" algn="just">
              <a:buNone/>
            </a:pPr>
            <a:r>
              <a:rPr lang="es-MX" sz="4200" dirty="0"/>
              <a:t>17. proteger el entorno natural y sus recursos como contexto de desarrollo humano</a:t>
            </a:r>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268761"/>
            <a:ext cx="8229600" cy="4464496"/>
          </a:xfrm>
        </p:spPr>
        <p:txBody>
          <a:bodyPr>
            <a:normAutofit fontScale="92500" lnSpcReduction="20000"/>
          </a:bodyPr>
          <a:lstStyle/>
          <a:p>
            <a:pPr algn="just"/>
            <a:r>
              <a:rPr lang="es-MX" sz="2600" b="1" dirty="0"/>
              <a:t>E. DIMENSIÓN MORAL : </a:t>
            </a:r>
            <a:r>
              <a:rPr lang="es-MX" sz="2600" dirty="0"/>
              <a:t>Esta dimensión promueve el desarrollo moral, de manera que los estudiantes sean capaces de formular un juicio ético acerca de la realidad, situándose en ella como sujetos morales. Para estos efectos, contempla el conocimiento y la adhesión a los derechos humanos como criterios éticos fundamentales que orientan la conducta personal y social. Los Objetivos de Aprendizaje en esta dimensión son:</a:t>
            </a:r>
          </a:p>
          <a:p>
            <a:pPr algn="just"/>
            <a:endParaRPr lang="es-MX" sz="2600" dirty="0"/>
          </a:p>
          <a:p>
            <a:pPr algn="just">
              <a:buNone/>
            </a:pPr>
            <a:r>
              <a:rPr lang="es-MX" sz="2600" dirty="0"/>
              <a:t>18. Ejercer de modo responsable grados crecientes de libertad y autonomía personal, de acuerdo a valores como la justicia, la verdad, la solidaridad y la honestidad, el respeto, el bien común y la generosidad. </a:t>
            </a:r>
          </a:p>
          <a:p>
            <a:pPr>
              <a:buNone/>
            </a:pPr>
            <a:endParaRPr lang="es-MX" dirty="0"/>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4785395"/>
          </a:xfrm>
        </p:spPr>
        <p:txBody>
          <a:bodyPr>
            <a:normAutofit fontScale="62500" lnSpcReduction="20000"/>
          </a:bodyPr>
          <a:lstStyle/>
          <a:p>
            <a:pPr>
              <a:buNone/>
            </a:pPr>
            <a:endParaRPr lang="es-MX" dirty="0"/>
          </a:p>
          <a:p>
            <a:pPr algn="just">
              <a:buNone/>
            </a:pPr>
            <a:r>
              <a:rPr lang="es-MX" dirty="0"/>
              <a:t>19. Conocer, respetar y defender la igualdad de derechos esenciales de todas las personas, sin distinción de sexo, edad, condición física, etnia, religión o situación económica, y actuar en concordancia con el principio ético que reconoce que todos los “seres humanos nacen libres e iguales en dignidad y derechos y, dotados de razón y conciencia, deben comportarse  fraternalmente los unos con los otros” (Declaración Universal de Derechos Humanos, Artículo 1º).</a:t>
            </a:r>
          </a:p>
          <a:p>
            <a:pPr>
              <a:buNone/>
            </a:pPr>
            <a:endParaRPr lang="es-MX" dirty="0"/>
          </a:p>
          <a:p>
            <a:pPr marL="514350" indent="-514350" algn="just">
              <a:buNone/>
            </a:pPr>
            <a:r>
              <a:rPr lang="es-MX" dirty="0"/>
              <a:t>20. Valorar el carácter único de cada ser humano y, por lo tanto, la diversidad que se manifiesta entre las personas, y desarrollar la capacidad de empatía con los otros. </a:t>
            </a:r>
          </a:p>
          <a:p>
            <a:pPr marL="514350" indent="-514350">
              <a:buAutoNum type="arabicPeriod" startAt="19"/>
            </a:pPr>
            <a:endParaRPr lang="es-MX" dirty="0"/>
          </a:p>
          <a:p>
            <a:pPr algn="just">
              <a:buNone/>
            </a:pPr>
            <a:r>
              <a:rPr lang="es-MX" dirty="0"/>
              <a:t>21. Reconocer y respetar la diversidad cultural, religiosa y étnica y las ideas y creencias distintas de las propias en los espacios escolares, familiares y comunitarios, reconociendo el diálogo como fuente de crecimiento, superación de diferencias y acercamiento a la verdad.</a:t>
            </a:r>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4785395"/>
          </a:xfrm>
        </p:spPr>
        <p:txBody>
          <a:bodyPr>
            <a:normAutofit fontScale="92500" lnSpcReduction="10000"/>
          </a:bodyPr>
          <a:lstStyle/>
          <a:p>
            <a:pPr algn="just">
              <a:buNone/>
            </a:pPr>
            <a:r>
              <a:rPr lang="es-MX" b="1" dirty="0"/>
              <a:t>F. </a:t>
            </a:r>
            <a:r>
              <a:rPr lang="es-MX" sz="2800" b="1" dirty="0"/>
              <a:t>DIMENSIÓN ESPIRITUAL: </a:t>
            </a:r>
            <a:r>
              <a:rPr lang="es-MX" sz="2800" dirty="0"/>
              <a:t>Esta dimensión promueve la reflexión sobre la existencia humana, su sentido, finitud y trascendencia, de manera que los estudiantes comiencen a buscar respuestas a las grandes preguntas que acompañan al ser humano. Los Objetivos de Aprendizaje en esta dimensión son:</a:t>
            </a:r>
          </a:p>
          <a:p>
            <a:pPr algn="just"/>
            <a:endParaRPr lang="es-MX" sz="2800" dirty="0"/>
          </a:p>
          <a:p>
            <a:pPr algn="just">
              <a:buNone/>
            </a:pPr>
            <a:r>
              <a:rPr lang="es-MX" sz="2800" dirty="0"/>
              <a:t>22. Reconocer la finitud humana.</a:t>
            </a:r>
          </a:p>
          <a:p>
            <a:pPr algn="just">
              <a:buNone/>
            </a:pPr>
            <a:endParaRPr lang="es-MX" sz="2800" dirty="0"/>
          </a:p>
          <a:p>
            <a:pPr algn="just">
              <a:buNone/>
            </a:pPr>
            <a:r>
              <a:rPr lang="es-MX" sz="2800" dirty="0"/>
              <a:t>23. Reconocer y reflexionar sobre la dimensión trascendente y/o religiosa de la vida humana.</a:t>
            </a:r>
          </a:p>
          <a:p>
            <a:pPr algn="just">
              <a:buNone/>
            </a:pPr>
            <a:endParaRPr lang="es-MX" dirty="0"/>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4464495"/>
          </a:xfrm>
          <a:ln>
            <a:solidFill>
              <a:schemeClr val="accent1"/>
            </a:solidFill>
          </a:ln>
        </p:spPr>
        <p:txBody>
          <a:bodyPr>
            <a:normAutofit fontScale="70000" lnSpcReduction="20000"/>
          </a:bodyPr>
          <a:lstStyle/>
          <a:p>
            <a:pPr algn="just">
              <a:lnSpc>
                <a:spcPct val="170000"/>
              </a:lnSpc>
              <a:buNone/>
            </a:pPr>
            <a:r>
              <a:rPr lang="es-MX" b="1" dirty="0"/>
              <a:t>G. </a:t>
            </a:r>
            <a:r>
              <a:rPr lang="es-MX" sz="2600" b="1" dirty="0"/>
              <a:t>PROACTIVIDAD Y TRABAJO: </a:t>
            </a:r>
            <a:r>
              <a:rPr lang="es-MX" sz="2600" dirty="0"/>
              <a:t>Los objetivos de esta dimensión aluden a las actitudes hacia el trabajo que se espera que los estudiantes desarrollen, así como a las disposiciones y formas de involucrarse en las actividades en las que participan. Por medio de ellos se favorece el reconocimiento y la valoración del trabajo, así como el de la persona que lo realiza. Junto con esto, los objetivos de esta dimensión fomentan el interés y el compromiso con el conocimiento, con el esfuerzo y la perseverancia, así como la capacidad de trabajar tanto de manera individual como colaborativa, manifestando compromiso con la calidad de lo realizado y dando, a la vez, cabida al ejercicio y el desarrollo de su propia iniciativa y originalidad. Los Objetivos de Aprendizaje en esta dimensión son:</a:t>
            </a:r>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40768"/>
            <a:ext cx="8229600" cy="4968551"/>
          </a:xfrm>
          <a:ln>
            <a:solidFill>
              <a:schemeClr val="accent1"/>
            </a:solidFill>
          </a:ln>
        </p:spPr>
        <p:txBody>
          <a:bodyPr>
            <a:normAutofit fontScale="70000" lnSpcReduction="20000"/>
          </a:bodyPr>
          <a:lstStyle/>
          <a:p>
            <a:pPr>
              <a:buNone/>
            </a:pPr>
            <a:r>
              <a:rPr lang="es-MX" sz="2800" dirty="0"/>
              <a:t>24. Demostrar interés por conocer la realidad y utilizar el conocimiento.</a:t>
            </a:r>
          </a:p>
          <a:p>
            <a:pPr>
              <a:buNone/>
            </a:pPr>
            <a:endParaRPr lang="es-MX" sz="2800" dirty="0"/>
          </a:p>
          <a:p>
            <a:pPr>
              <a:buNone/>
            </a:pPr>
            <a:r>
              <a:rPr lang="es-MX" sz="2800" dirty="0"/>
              <a:t>25. Practicar la iniciativa personal, la creatividad y el espíritu emprendedor en los ámbitos personal, escolar y comunitario.</a:t>
            </a:r>
          </a:p>
          <a:p>
            <a:pPr>
              <a:buNone/>
            </a:pPr>
            <a:endParaRPr lang="es-MX" sz="2800" dirty="0"/>
          </a:p>
          <a:p>
            <a:pPr>
              <a:buNone/>
            </a:pPr>
            <a:r>
              <a:rPr lang="es-MX" sz="2800" dirty="0"/>
              <a:t>26. Trabajar en equipo de manera responsable, construyendo relaciones basadas en la confianza mutua.</a:t>
            </a:r>
          </a:p>
          <a:p>
            <a:pPr>
              <a:buNone/>
            </a:pPr>
            <a:endParaRPr lang="es-MX" sz="2800" dirty="0"/>
          </a:p>
          <a:p>
            <a:pPr>
              <a:buNone/>
            </a:pPr>
            <a:r>
              <a:rPr lang="es-MX" sz="2800" dirty="0"/>
              <a:t>27. Comprender y valorar la perseverancia, el rigor y el cumplimiento, por un lado, y la flexibilidad, la originalidad, la aceptación de consejos y críticas y el asumir riesgos, por el otro, como aspectos fundamentales en el desarrollo y la consumación exitosa de tareas y trabajos.</a:t>
            </a:r>
          </a:p>
          <a:p>
            <a:pPr>
              <a:buNone/>
            </a:pPr>
            <a:endParaRPr lang="es-MX" sz="2800" dirty="0"/>
          </a:p>
          <a:p>
            <a:pPr>
              <a:buNone/>
            </a:pPr>
            <a:r>
              <a:rPr lang="es-MX" sz="2800" dirty="0"/>
              <a:t>28. Reconocer la importancia del trabajo –manual e intelectual– como forma de desarrollo personal, familiar, social y de contribución al bien común, valorando la dignidad esencial de todo trabajo y el valor eminente de la persona que lo realiza.</a:t>
            </a:r>
            <a:endParaRPr lang="es-MX" sz="2600" dirty="0"/>
          </a:p>
        </p:txBody>
      </p:sp>
      <p:sp>
        <p:nvSpPr>
          <p:cNvPr id="4" name="1 Título"/>
          <p:cNvSpPr>
            <a:spLocks noGrp="1"/>
          </p:cNvSpPr>
          <p:nvPr>
            <p:ph type="title"/>
          </p:nvPr>
        </p:nvSpPr>
        <p:spPr>
          <a:xfrm>
            <a:off x="457200" y="274638"/>
            <a:ext cx="8229600" cy="634082"/>
          </a:xfrm>
          <a:ln>
            <a:solidFill>
              <a:schemeClr val="accent1"/>
            </a:solidFill>
          </a:ln>
        </p:spPr>
        <p:txBody>
          <a:bodyPr>
            <a:normAutofit fontScale="90000"/>
          </a:bodyPr>
          <a:lstStyle/>
          <a:p>
            <a:r>
              <a:rPr lang="es-MX" sz="2800" b="1" dirty="0"/>
              <a:t>Objetivos de Aprendizaje Transversales</a:t>
            </a:r>
            <a:br>
              <a:rPr lang="es-MX" sz="2800" b="1" dirty="0"/>
            </a:br>
            <a:r>
              <a:rPr lang="es-MX" sz="2800" dirty="0"/>
              <a:t>(según el artículo 19 de la LGE)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68760"/>
            <a:ext cx="8229600" cy="4857403"/>
          </a:xfrm>
        </p:spPr>
        <p:txBody>
          <a:bodyPr>
            <a:normAutofit fontScale="62500" lnSpcReduction="20000"/>
          </a:bodyPr>
          <a:lstStyle/>
          <a:p>
            <a:pPr algn="just">
              <a:buNone/>
            </a:pPr>
            <a:r>
              <a:rPr lang="es-MX" b="1" dirty="0"/>
              <a:t>H</a:t>
            </a:r>
            <a:r>
              <a:rPr lang="es-MX" sz="4200" b="1" dirty="0"/>
              <a:t>. </a:t>
            </a:r>
            <a:r>
              <a:rPr lang="es-MX" sz="3800" b="1" dirty="0"/>
              <a:t>TECNOLOGÍAS DE INFORMACIÓN Y COMUNICACIÓN (</a:t>
            </a:r>
            <a:r>
              <a:rPr lang="es-MX" sz="3800" b="1" dirty="0" err="1"/>
              <a:t>TICs</a:t>
            </a:r>
            <a:r>
              <a:rPr lang="es-MX" sz="3800" b="1" dirty="0"/>
              <a:t>):  </a:t>
            </a:r>
            <a:r>
              <a:rPr lang="es-MX" sz="3800" dirty="0"/>
              <a:t>El propósito general del trabajo educativo en esta dimensión es proveer a todos los alumnos y las alumnas de las herramientas que les permitirán manejar el “mundo digital” y desarrollarse en él, utilizando de manera competente y responsable estas tecnologías. Los Objetivos de Aprendizaje en esta dimensión son:</a:t>
            </a:r>
          </a:p>
          <a:p>
            <a:pPr algn="just">
              <a:buNone/>
            </a:pPr>
            <a:endParaRPr lang="es-MX" sz="3800" dirty="0"/>
          </a:p>
          <a:p>
            <a:pPr algn="just">
              <a:buNone/>
            </a:pPr>
            <a:r>
              <a:rPr lang="es-MX" sz="3800" dirty="0"/>
              <a:t>29. Buscar, acceder y evaluar la calidad y la pertinencia de la información de diversas fuentes virtuales.</a:t>
            </a:r>
          </a:p>
          <a:p>
            <a:pPr algn="just">
              <a:buNone/>
            </a:pPr>
            <a:endParaRPr lang="es-MX" sz="3800" dirty="0"/>
          </a:p>
          <a:p>
            <a:pPr algn="just">
              <a:buNone/>
            </a:pPr>
            <a:r>
              <a:rPr lang="es-MX" sz="3800" dirty="0"/>
              <a:t>30. Utilizar </a:t>
            </a:r>
            <a:r>
              <a:rPr lang="es-MX" sz="3800" dirty="0" err="1"/>
              <a:t>TICs</a:t>
            </a:r>
            <a:r>
              <a:rPr lang="es-MX" sz="3800" dirty="0"/>
              <a:t> que resuelvan las necesidades de información, comunicación, expresión y creación dentro del entorno educativo y social inmediato.</a:t>
            </a:r>
          </a:p>
          <a:p>
            <a:pPr>
              <a:buNone/>
            </a:pPr>
            <a:endParaRPr lang="es-MX" sz="4200" dirty="0"/>
          </a:p>
        </p:txBody>
      </p:sp>
      <p:sp>
        <p:nvSpPr>
          <p:cNvPr id="4" name="1 Título"/>
          <p:cNvSpPr>
            <a:spLocks noGrp="1"/>
          </p:cNvSpPr>
          <p:nvPr>
            <p:ph type="title"/>
          </p:nvPr>
        </p:nvSpPr>
        <p:spPr>
          <a:xfrm>
            <a:off x="457200" y="188640"/>
            <a:ext cx="8229600" cy="792088"/>
          </a:xfrm>
          <a:ln>
            <a:solidFill>
              <a:schemeClr val="accent1"/>
            </a:solidFill>
          </a:ln>
        </p:spPr>
        <p:txBody>
          <a:bodyPr>
            <a:noAutofit/>
          </a:bodyPr>
          <a:lstStyle/>
          <a:p>
            <a:r>
              <a:rPr lang="es-MX" sz="2400" b="1" dirty="0"/>
              <a:t>Objetivos de Aprendizaje Transversales</a:t>
            </a:r>
            <a:br>
              <a:rPr lang="es-MX" sz="2400" b="1" dirty="0"/>
            </a:br>
            <a:r>
              <a:rPr lang="es-MX" sz="2400" dirty="0"/>
              <a:t>(según el artículo 19 de la LGE)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68761"/>
            <a:ext cx="8229600" cy="4608512"/>
          </a:xfrm>
        </p:spPr>
        <p:txBody>
          <a:bodyPr>
            <a:normAutofit fontScale="47500" lnSpcReduction="20000"/>
          </a:bodyPr>
          <a:lstStyle/>
          <a:p>
            <a:pPr>
              <a:buNone/>
            </a:pPr>
            <a:endParaRPr lang="es-MX" sz="4200" dirty="0"/>
          </a:p>
          <a:p>
            <a:pPr algn="just">
              <a:buNone/>
            </a:pPr>
            <a:r>
              <a:rPr lang="es-MX" sz="4200" dirty="0"/>
              <a:t>31. Utilizar aplicaciones para presentar, representar, analizar y modelar información y situaciones, comunicar ideas y argumentos, comprender y resolver problemas de manera eficiente y  efectiva, aprovechando múltiples medios (texto, imagen, audio y video).</a:t>
            </a:r>
          </a:p>
          <a:p>
            <a:pPr algn="just">
              <a:buNone/>
            </a:pPr>
            <a:endParaRPr lang="es-MX" sz="4200" dirty="0"/>
          </a:p>
          <a:p>
            <a:pPr algn="just">
              <a:buNone/>
            </a:pPr>
            <a:r>
              <a:rPr lang="es-MX" sz="4200" dirty="0"/>
              <a:t>32. Participar en redes virtuales de comunicación y en redes ciudadanas de participación e información, con aportes creativos y pertinentes.</a:t>
            </a:r>
          </a:p>
          <a:p>
            <a:pPr algn="just">
              <a:buNone/>
            </a:pPr>
            <a:endParaRPr lang="es-MX" sz="4200" dirty="0"/>
          </a:p>
          <a:p>
            <a:pPr algn="just">
              <a:buNone/>
            </a:pPr>
            <a:r>
              <a:rPr lang="es-MX" sz="4200" dirty="0"/>
              <a:t>33. Hacer un uso consciente y responsable de las tecnologías de la información y la comunicación, aplicando criterios de </a:t>
            </a:r>
            <a:r>
              <a:rPr lang="es-MX" sz="4200" dirty="0" err="1"/>
              <a:t>autocuidado</a:t>
            </a:r>
            <a:r>
              <a:rPr lang="es-MX" sz="4200" dirty="0"/>
              <a:t> y cuidado de los otros en la comunicación virtual, y respetando el derecho a la privacidad y la propiedad intelectual.</a:t>
            </a:r>
          </a:p>
        </p:txBody>
      </p:sp>
      <p:sp>
        <p:nvSpPr>
          <p:cNvPr id="4" name="1 Título"/>
          <p:cNvSpPr>
            <a:spLocks noGrp="1"/>
          </p:cNvSpPr>
          <p:nvPr>
            <p:ph type="title"/>
          </p:nvPr>
        </p:nvSpPr>
        <p:spPr>
          <a:xfrm>
            <a:off x="457200" y="188640"/>
            <a:ext cx="8229600" cy="792088"/>
          </a:xfrm>
          <a:ln>
            <a:solidFill>
              <a:schemeClr val="accent1"/>
            </a:solidFill>
          </a:ln>
        </p:spPr>
        <p:txBody>
          <a:bodyPr>
            <a:noAutofit/>
          </a:bodyPr>
          <a:lstStyle/>
          <a:p>
            <a:r>
              <a:rPr lang="es-MX" sz="2400" b="1" dirty="0"/>
              <a:t>Objetivos de Aprendizaje Transversales</a:t>
            </a:r>
            <a:br>
              <a:rPr lang="es-MX" sz="2400" b="1" dirty="0"/>
            </a:br>
            <a:r>
              <a:rPr lang="es-MX" sz="2400" dirty="0"/>
              <a:t>(según el artículo 19 de la LGE)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24744"/>
            <a:ext cx="8229600" cy="5001419"/>
          </a:xfrm>
        </p:spPr>
        <p:txBody>
          <a:bodyPr>
            <a:normAutofit/>
          </a:bodyPr>
          <a:lstStyle/>
          <a:p>
            <a:pPr algn="just"/>
            <a:r>
              <a:rPr lang="es-MX" sz="2600" dirty="0"/>
              <a:t>Admiten ser complementadas; por ende, otorgan a los establecimientos educacionales la libertad de expresar su diversidad, construyendo,  a partir de ella, sus propuestas propias de acuerdo a sus necesidades y a las características de su proyecto educativo. (Principio de autonomía)</a:t>
            </a:r>
          </a:p>
          <a:p>
            <a:pPr algn="just"/>
            <a:endParaRPr lang="es-MX" sz="2600" dirty="0"/>
          </a:p>
          <a:p>
            <a:pPr algn="just"/>
            <a:r>
              <a:rPr lang="es-MX" sz="2600" dirty="0"/>
              <a:t>Los objetivos de las Bases se enmarcan en los Objetivos  Generales estipulados por la Ley General de Educación, tanto para el ámbito personal y social como para el ámbito del conocimiento y la cultura (Art. 29)</a:t>
            </a:r>
          </a:p>
          <a:p>
            <a:endParaRPr lang="es-MX"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dirty="0"/>
              <a:t>APRENDIZAJE SIGNIFICATIVO</a:t>
            </a:r>
            <a:br>
              <a:rPr lang="es-CL" dirty="0"/>
            </a:br>
            <a:r>
              <a:rPr lang="es-CL" dirty="0"/>
              <a:t>David Ausubel 1983</a:t>
            </a:r>
            <a:endParaRPr lang="en-US" dirty="0"/>
          </a:p>
        </p:txBody>
      </p:sp>
      <p:sp>
        <p:nvSpPr>
          <p:cNvPr id="3" name="Marcador de contenido 2"/>
          <p:cNvSpPr>
            <a:spLocks noGrp="1"/>
          </p:cNvSpPr>
          <p:nvPr>
            <p:ph idx="1"/>
          </p:nvPr>
        </p:nvSpPr>
        <p:spPr>
          <a:xfrm>
            <a:off x="457200" y="1600201"/>
            <a:ext cx="8229600" cy="3124944"/>
          </a:xfrm>
          <a:solidFill>
            <a:schemeClr val="accent3">
              <a:lumMod val="60000"/>
              <a:lumOff val="40000"/>
            </a:schemeClr>
          </a:solidFill>
          <a:ln>
            <a:solidFill>
              <a:schemeClr val="accent1"/>
            </a:solidFill>
          </a:ln>
        </p:spPr>
        <p:txBody>
          <a:bodyPr>
            <a:normAutofit fontScale="85000" lnSpcReduction="10000"/>
          </a:bodyPr>
          <a:lstStyle/>
          <a:p>
            <a:pPr algn="just">
              <a:lnSpc>
                <a:spcPct val="150000"/>
              </a:lnSpc>
            </a:pPr>
            <a:r>
              <a:rPr lang="es-CL" i="1" dirty="0"/>
              <a:t>En el marco de su teoría de aprendizaje por recepción significativa define el A.S. como la capacidad del aprendiz para establecer una relación, sentido o significado entre sus estructuras cognitivas previas y la información que posee de su ambiente</a:t>
            </a:r>
            <a:endParaRPr lang="en-US" i="1" dirty="0"/>
          </a:p>
        </p:txBody>
      </p:sp>
    </p:spTree>
    <p:extLst>
      <p:ext uri="{BB962C8B-B14F-4D97-AF65-F5344CB8AC3E}">
        <p14:creationId xmlns:p14="http://schemas.microsoft.com/office/powerpoint/2010/main" val="2870402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dirty="0"/>
              <a:t>APRENDIZAJE PROFUNDO</a:t>
            </a:r>
            <a:br>
              <a:rPr lang="es-CL" dirty="0"/>
            </a:br>
            <a:r>
              <a:rPr lang="es-CL" dirty="0"/>
              <a:t>David </a:t>
            </a:r>
            <a:r>
              <a:rPr lang="es-CL" dirty="0" err="1"/>
              <a:t>Perkins</a:t>
            </a:r>
            <a:r>
              <a:rPr lang="es-CL" dirty="0"/>
              <a:t> 1999</a:t>
            </a:r>
            <a:endParaRPr lang="en-US" dirty="0"/>
          </a:p>
        </p:txBody>
      </p:sp>
      <p:sp>
        <p:nvSpPr>
          <p:cNvPr id="3" name="Marcador de contenido 2"/>
          <p:cNvSpPr>
            <a:spLocks noGrp="1"/>
          </p:cNvSpPr>
          <p:nvPr>
            <p:ph idx="1"/>
          </p:nvPr>
        </p:nvSpPr>
        <p:spPr>
          <a:xfrm>
            <a:off x="457200" y="1600201"/>
            <a:ext cx="8229600" cy="3701008"/>
          </a:xfrm>
          <a:solidFill>
            <a:schemeClr val="accent3">
              <a:lumMod val="60000"/>
              <a:lumOff val="40000"/>
            </a:schemeClr>
          </a:solidFill>
          <a:ln>
            <a:solidFill>
              <a:schemeClr val="accent1"/>
            </a:solidFill>
          </a:ln>
        </p:spPr>
        <p:txBody>
          <a:bodyPr>
            <a:normAutofit fontScale="77500" lnSpcReduction="20000"/>
          </a:bodyPr>
          <a:lstStyle/>
          <a:p>
            <a:pPr algn="just">
              <a:lnSpc>
                <a:spcPct val="160000"/>
              </a:lnSpc>
            </a:pPr>
            <a:r>
              <a:rPr lang="es-CL" i="1" dirty="0"/>
              <a:t>El A.P. es definido como desempeños flexibles. En este caso se esperaría que la persona que aprende, frente a un tópico determinado, pueda realizar múltiples operaciones mentales tales como: explicar, definir, describir, justificar, argumentar, comparar, buscar pruebas, contraejemplos, aplicar estos conocimientos de manera flexible.</a:t>
            </a:r>
            <a:endParaRPr lang="en-US" i="1" dirty="0"/>
          </a:p>
        </p:txBody>
      </p:sp>
    </p:spTree>
    <p:extLst>
      <p:ext uri="{BB962C8B-B14F-4D97-AF65-F5344CB8AC3E}">
        <p14:creationId xmlns:p14="http://schemas.microsoft.com/office/powerpoint/2010/main" val="4107627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a:t>Referentes teóricos:</a:t>
            </a:r>
            <a:endParaRPr lang="en-US" dirty="0"/>
          </a:p>
        </p:txBody>
      </p:sp>
      <p:graphicFrame>
        <p:nvGraphicFramePr>
          <p:cNvPr id="5" name="Marcador de contenido 3"/>
          <p:cNvGraphicFramePr>
            <a:graphicFrameLocks/>
          </p:cNvGraphicFramePr>
          <p:nvPr>
            <p:extLst>
              <p:ext uri="{D42A27DB-BD31-4B8C-83A1-F6EECF244321}">
                <p14:modId xmlns:p14="http://schemas.microsoft.com/office/powerpoint/2010/main" val="1589587874"/>
              </p:ext>
            </p:extLst>
          </p:nvPr>
        </p:nvGraphicFramePr>
        <p:xfrm>
          <a:off x="457200" y="1196752"/>
          <a:ext cx="8229600" cy="4114800"/>
        </p:xfrm>
        <a:graphic>
          <a:graphicData uri="http://schemas.openxmlformats.org/drawingml/2006/table">
            <a:tbl>
              <a:tblPr firstRow="1" bandRow="1">
                <a:tableStyleId>{D27102A9-8310-4765-A935-A1911B00CA55}</a:tableStyleId>
              </a:tblPr>
              <a:tblGrid>
                <a:gridCol w="4114800">
                  <a:extLst>
                    <a:ext uri="{9D8B030D-6E8A-4147-A177-3AD203B41FA5}">
                      <a16:colId xmlns:a16="http://schemas.microsoft.com/office/drawing/2014/main" val="4004073406"/>
                    </a:ext>
                  </a:extLst>
                </a:gridCol>
                <a:gridCol w="4114800">
                  <a:extLst>
                    <a:ext uri="{9D8B030D-6E8A-4147-A177-3AD203B41FA5}">
                      <a16:colId xmlns:a16="http://schemas.microsoft.com/office/drawing/2014/main" val="3003407420"/>
                    </a:ext>
                  </a:extLst>
                </a:gridCol>
              </a:tblGrid>
              <a:tr h="370840">
                <a:tc>
                  <a:txBody>
                    <a:bodyPr/>
                    <a:lstStyle/>
                    <a:p>
                      <a:r>
                        <a:rPr lang="es-CL" dirty="0"/>
                        <a:t>APRENDIZAJE PROFUNDO</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CL" dirty="0"/>
                        <a:t>APRENDIZAJE SIGNIFICATIVO</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1316158"/>
                  </a:ext>
                </a:extLst>
              </a:tr>
              <a:tr h="370840">
                <a:tc>
                  <a:txBody>
                    <a:bodyPr/>
                    <a:lstStyle/>
                    <a:p>
                      <a:r>
                        <a:rPr lang="es-CL" dirty="0"/>
                        <a:t>Planificar muchas oportunidades para desarrollar múltiples</a:t>
                      </a:r>
                      <a:r>
                        <a:rPr lang="es-CL" baseline="0" dirty="0"/>
                        <a:t> desempeños</a:t>
                      </a:r>
                      <a:endParaRPr lang="en-US" baseline="0" dirty="0"/>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CL" dirty="0"/>
                        <a:t>Planificar actividades para explorar</a:t>
                      </a:r>
                      <a:r>
                        <a:rPr lang="es-CL" baseline="0" dirty="0"/>
                        <a:t> los conocimientos previos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3165176"/>
                  </a:ext>
                </a:extLst>
              </a:tr>
              <a:tr h="370840">
                <a:tc>
                  <a:txBody>
                    <a:bodyPr/>
                    <a:lstStyle/>
                    <a:p>
                      <a:r>
                        <a:rPr lang="es-CL" dirty="0"/>
                        <a:t>Preguntas oportunas:</a:t>
                      </a:r>
                    </a:p>
                    <a:p>
                      <a:r>
                        <a:rPr lang="es-CL" dirty="0"/>
                        <a:t>¿Tengo suficientes actividades para que los estudiantes puedan desarrollar múltiples y variadas actividades  sobre el tema?</a:t>
                      </a:r>
                    </a:p>
                    <a:p>
                      <a:endParaRPr lang="es-CL" dirty="0"/>
                    </a:p>
                    <a:p>
                      <a:r>
                        <a:rPr lang="es-CL" dirty="0"/>
                        <a:t>¿Las actividades propuestas contemplan los distintos niveles de profundidad del aprendizaje?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CL" dirty="0"/>
                        <a:t>Preguntas oportunas:</a:t>
                      </a:r>
                    </a:p>
                    <a:p>
                      <a:endParaRPr lang="es-CL" dirty="0"/>
                    </a:p>
                    <a:p>
                      <a:r>
                        <a:rPr lang="es-CL" dirty="0"/>
                        <a:t>¿Cuáles son las actividades que he planificado para explorar los conocimientos previos?</a:t>
                      </a:r>
                    </a:p>
                    <a:p>
                      <a:endParaRPr lang="es-CL" dirty="0"/>
                    </a:p>
                    <a:p>
                      <a:r>
                        <a:rPr lang="es-CL" dirty="0"/>
                        <a:t>¿He</a:t>
                      </a:r>
                      <a:r>
                        <a:rPr lang="es-CL" baseline="0" dirty="0"/>
                        <a:t> pensado cómo establecer la relación entre lo que traen y la nueva información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7683756"/>
                  </a:ext>
                </a:extLst>
              </a:tr>
            </a:tbl>
          </a:graphicData>
        </a:graphic>
      </p:graphicFrame>
    </p:spTree>
    <p:extLst>
      <p:ext uri="{BB962C8B-B14F-4D97-AF65-F5344CB8AC3E}">
        <p14:creationId xmlns:p14="http://schemas.microsoft.com/office/powerpoint/2010/main" val="2336774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457200" y="274638"/>
            <a:ext cx="8229600" cy="418058"/>
          </a:xfrm>
          <a:prstGeom prst="rect">
            <a:avLst/>
          </a:prstGeom>
          <a:solidFill>
            <a:schemeClr val="accent3">
              <a:lumMod val="60000"/>
              <a:lumOff val="40000"/>
            </a:schemeClr>
          </a:solidFill>
        </p:spPr>
        <p:txBody>
          <a:bodyP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a:t>Modelo de Ronald Schmeck</a:t>
            </a:r>
            <a:endParaRPr lang="en-US" dirty="0"/>
          </a:p>
        </p:txBody>
      </p:sp>
      <p:graphicFrame>
        <p:nvGraphicFramePr>
          <p:cNvPr id="5" name="Marcador de contenido 3"/>
          <p:cNvGraphicFramePr>
            <a:graphicFrameLocks/>
          </p:cNvGraphicFramePr>
          <p:nvPr>
            <p:extLst>
              <p:ext uri="{D42A27DB-BD31-4B8C-83A1-F6EECF244321}">
                <p14:modId xmlns:p14="http://schemas.microsoft.com/office/powerpoint/2010/main" val="1578664707"/>
              </p:ext>
            </p:extLst>
          </p:nvPr>
        </p:nvGraphicFramePr>
        <p:xfrm>
          <a:off x="457200" y="1052736"/>
          <a:ext cx="8229600" cy="4480560"/>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val="2917515877"/>
                    </a:ext>
                  </a:extLst>
                </a:gridCol>
                <a:gridCol w="2743200">
                  <a:extLst>
                    <a:ext uri="{9D8B030D-6E8A-4147-A177-3AD203B41FA5}">
                      <a16:colId xmlns:a16="http://schemas.microsoft.com/office/drawing/2014/main" val="1941036469"/>
                    </a:ext>
                  </a:extLst>
                </a:gridCol>
                <a:gridCol w="2743200">
                  <a:extLst>
                    <a:ext uri="{9D8B030D-6E8A-4147-A177-3AD203B41FA5}">
                      <a16:colId xmlns:a16="http://schemas.microsoft.com/office/drawing/2014/main" val="1632153498"/>
                    </a:ext>
                  </a:extLst>
                </a:gridCol>
              </a:tblGrid>
              <a:tr h="370840">
                <a:tc>
                  <a:txBody>
                    <a:bodyPr/>
                    <a:lstStyle/>
                    <a:p>
                      <a:pPr algn="ctr"/>
                      <a:r>
                        <a:rPr lang="es-CL" dirty="0"/>
                        <a:t>PROCESAMIENTO SUPERFICIAL</a:t>
                      </a:r>
                      <a:endParaRPr lang="en-US" dirty="0"/>
                    </a:p>
                  </a:txBody>
                  <a:tcPr/>
                </a:tc>
                <a:tc>
                  <a:txBody>
                    <a:bodyPr/>
                    <a:lstStyle/>
                    <a:p>
                      <a:pPr algn="ctr"/>
                      <a:r>
                        <a:rPr lang="es-CL" dirty="0"/>
                        <a:t>PROCESAMIENTO ELABORATIVO</a:t>
                      </a:r>
                      <a:endParaRPr lang="en-US" dirty="0"/>
                    </a:p>
                    <a:p>
                      <a:pPr algn="ctr"/>
                      <a:endParaRPr lang="en-US" dirty="0"/>
                    </a:p>
                  </a:txBody>
                  <a:tcPr/>
                </a:tc>
                <a:tc>
                  <a:txBody>
                    <a:bodyPr/>
                    <a:lstStyle/>
                    <a:p>
                      <a:pPr algn="ctr"/>
                      <a:r>
                        <a:rPr lang="es-CL" dirty="0"/>
                        <a:t>PROCESAMIENTO PROFUNDO</a:t>
                      </a:r>
                      <a:endParaRPr lang="en-US" dirty="0"/>
                    </a:p>
                  </a:txBody>
                  <a:tcPr/>
                </a:tc>
                <a:extLst>
                  <a:ext uri="{0D108BD9-81ED-4DB2-BD59-A6C34878D82A}">
                    <a16:rowId xmlns:a16="http://schemas.microsoft.com/office/drawing/2014/main" val="1452351053"/>
                  </a:ext>
                </a:extLst>
              </a:tr>
              <a:tr h="370840">
                <a:tc>
                  <a:txBody>
                    <a:bodyPr/>
                    <a:lstStyle/>
                    <a:p>
                      <a:pPr algn="ctr"/>
                      <a:r>
                        <a:rPr lang="es-CL" dirty="0"/>
                        <a:t>Atención a los aspectos fonológicos y estructurales</a:t>
                      </a:r>
                      <a:endParaRPr lang="en-US" dirty="0"/>
                    </a:p>
                  </a:txBody>
                  <a:tcPr/>
                </a:tc>
                <a:tc>
                  <a:txBody>
                    <a:bodyPr/>
                    <a:lstStyle/>
                    <a:p>
                      <a:pPr algn="ctr"/>
                      <a:r>
                        <a:rPr lang="es-CL" dirty="0"/>
                        <a:t>La información se hace personalmente relevante</a:t>
                      </a:r>
                      <a:endParaRPr lang="en-US" dirty="0"/>
                    </a:p>
                  </a:txBody>
                  <a:tcPr/>
                </a:tc>
                <a:tc>
                  <a:txBody>
                    <a:bodyPr/>
                    <a:lstStyle/>
                    <a:p>
                      <a:pPr algn="ctr"/>
                      <a:r>
                        <a:rPr lang="es-CL" dirty="0"/>
                        <a:t>Significado y clasificación sugeridos por un símbolo</a:t>
                      </a:r>
                      <a:endParaRPr lang="en-US" dirty="0"/>
                    </a:p>
                  </a:txBody>
                  <a:tcPr/>
                </a:tc>
                <a:extLst>
                  <a:ext uri="{0D108BD9-81ED-4DB2-BD59-A6C34878D82A}">
                    <a16:rowId xmlns:a16="http://schemas.microsoft.com/office/drawing/2014/main" val="2313091029"/>
                  </a:ext>
                </a:extLst>
              </a:tr>
              <a:tr h="370840">
                <a:tc>
                  <a:txBody>
                    <a:bodyPr/>
                    <a:lstStyle/>
                    <a:p>
                      <a:endParaRPr lang="es-CL" dirty="0"/>
                    </a:p>
                    <a:p>
                      <a:endParaRPr lang="es-CL" dirty="0"/>
                    </a:p>
                    <a:p>
                      <a:endParaRPr lang="es-CL" dirty="0"/>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70721736"/>
                  </a:ext>
                </a:extLst>
              </a:tr>
              <a:tr h="370840">
                <a:tc>
                  <a:txBody>
                    <a:bodyPr/>
                    <a:lstStyle/>
                    <a:p>
                      <a:r>
                        <a:rPr lang="es-CL" dirty="0"/>
                        <a:t>Repetición, memorización en su forma original</a:t>
                      </a:r>
                    </a:p>
                    <a:p>
                      <a:endParaRPr lang="es-CL" dirty="0"/>
                    </a:p>
                    <a:p>
                      <a:r>
                        <a:rPr lang="es-CL" dirty="0"/>
                        <a:t>Asimilación como</a:t>
                      </a:r>
                      <a:r>
                        <a:rPr lang="es-CL" baseline="0" dirty="0"/>
                        <a:t> se recibe. No </a:t>
                      </a:r>
                      <a:r>
                        <a:rPr lang="es-CL" baseline="0" dirty="0" err="1"/>
                        <a:t>reexpresar</a:t>
                      </a:r>
                      <a:r>
                        <a:rPr lang="es-CL" baseline="0" dirty="0"/>
                        <a:t>, replantear, representar</a:t>
                      </a:r>
                      <a:endParaRPr lang="en-US" dirty="0"/>
                    </a:p>
                  </a:txBody>
                  <a:tcPr/>
                </a:tc>
                <a:tc>
                  <a:txBody>
                    <a:bodyPr/>
                    <a:lstStyle/>
                    <a:p>
                      <a:r>
                        <a:rPr lang="es-CL" dirty="0"/>
                        <a:t>Elaboran pensando en ejemplos personales.</a:t>
                      </a:r>
                    </a:p>
                    <a:p>
                      <a:endParaRPr lang="es-CL" dirty="0"/>
                    </a:p>
                    <a:p>
                      <a:endParaRPr lang="es-CL" dirty="0"/>
                    </a:p>
                    <a:p>
                      <a:r>
                        <a:rPr lang="es-CL" dirty="0"/>
                        <a:t>Expresan con sus propias palabras</a:t>
                      </a:r>
                      <a:endParaRPr lang="en-US" dirty="0"/>
                    </a:p>
                  </a:txBody>
                  <a:tcPr/>
                </a:tc>
                <a:tc>
                  <a:txBody>
                    <a:bodyPr/>
                    <a:lstStyle/>
                    <a:p>
                      <a:r>
                        <a:rPr lang="es-CL" dirty="0"/>
                        <a:t>Más tiempo en pensar que en repetir</a:t>
                      </a:r>
                    </a:p>
                    <a:p>
                      <a:r>
                        <a:rPr lang="es-CL" dirty="0"/>
                        <a:t>Atención a los rasgos semánticos</a:t>
                      </a:r>
                    </a:p>
                    <a:p>
                      <a:r>
                        <a:rPr lang="es-CL" dirty="0"/>
                        <a:t>Clasifican,</a:t>
                      </a:r>
                      <a:r>
                        <a:rPr lang="es-CL" baseline="0" dirty="0"/>
                        <a:t> comparan, analizan, sintetizan</a:t>
                      </a:r>
                      <a:endParaRPr lang="en-US" dirty="0"/>
                    </a:p>
                  </a:txBody>
                  <a:tcPr/>
                </a:tc>
                <a:extLst>
                  <a:ext uri="{0D108BD9-81ED-4DB2-BD59-A6C34878D82A}">
                    <a16:rowId xmlns:a16="http://schemas.microsoft.com/office/drawing/2014/main" val="878254764"/>
                  </a:ext>
                </a:extLst>
              </a:tr>
            </a:tbl>
          </a:graphicData>
        </a:graphic>
      </p:graphicFrame>
      <p:sp>
        <p:nvSpPr>
          <p:cNvPr id="6" name="CuadroTexto 5"/>
          <p:cNvSpPr txBox="1"/>
          <p:nvPr/>
        </p:nvSpPr>
        <p:spPr>
          <a:xfrm>
            <a:off x="1979712" y="5949280"/>
            <a:ext cx="5184576"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CL" sz="2800" b="1" dirty="0"/>
              <a:t>ESTUDIO METÓDICO</a:t>
            </a:r>
            <a:endParaRPr lang="en-US" sz="2800" b="1" dirty="0"/>
          </a:p>
        </p:txBody>
      </p:sp>
      <p:sp>
        <p:nvSpPr>
          <p:cNvPr id="7" name="Flecha arriba 6"/>
          <p:cNvSpPr/>
          <p:nvPr/>
        </p:nvSpPr>
        <p:spPr>
          <a:xfrm>
            <a:off x="1475656" y="270892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arriba 7"/>
          <p:cNvSpPr/>
          <p:nvPr/>
        </p:nvSpPr>
        <p:spPr>
          <a:xfrm>
            <a:off x="4211960" y="270892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echa arriba 8"/>
          <p:cNvSpPr/>
          <p:nvPr/>
        </p:nvSpPr>
        <p:spPr>
          <a:xfrm>
            <a:off x="7164288" y="270892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onector recto de flecha 9"/>
          <p:cNvCxnSpPr/>
          <p:nvPr/>
        </p:nvCxnSpPr>
        <p:spPr>
          <a:xfrm>
            <a:off x="2699792" y="2276872"/>
            <a:ext cx="648072"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Conector recto de flecha 10"/>
          <p:cNvCxnSpPr/>
          <p:nvPr/>
        </p:nvCxnSpPr>
        <p:spPr>
          <a:xfrm>
            <a:off x="5580112" y="2276872"/>
            <a:ext cx="576064"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 name="Conector recto de flecha 11"/>
          <p:cNvCxnSpPr/>
          <p:nvPr/>
        </p:nvCxnSpPr>
        <p:spPr>
          <a:xfrm flipH="1" flipV="1">
            <a:off x="3023828" y="1628800"/>
            <a:ext cx="86664" cy="458209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3" name="Conector recto de flecha 12"/>
          <p:cNvCxnSpPr/>
          <p:nvPr/>
        </p:nvCxnSpPr>
        <p:spPr>
          <a:xfrm flipV="1">
            <a:off x="3347864" y="2692857"/>
            <a:ext cx="972108" cy="3384376"/>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Conector recto de flecha 13"/>
          <p:cNvCxnSpPr/>
          <p:nvPr/>
        </p:nvCxnSpPr>
        <p:spPr>
          <a:xfrm flipV="1">
            <a:off x="5364088" y="2708920"/>
            <a:ext cx="1224136" cy="3240360"/>
          </a:xfrm>
          <a:prstGeom prst="straightConnector1">
            <a:avLst/>
          </a:prstGeom>
          <a:ln w="9525"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583604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836515035"/>
              </p:ext>
            </p:extLst>
          </p:nvPr>
        </p:nvGraphicFramePr>
        <p:xfrm>
          <a:off x="467544" y="1484784"/>
          <a:ext cx="7848870" cy="4104456"/>
        </p:xfrm>
        <a:graphic>
          <a:graphicData uri="http://schemas.openxmlformats.org/drawingml/2006/table">
            <a:tbl>
              <a:tblPr firstRow="1" bandRow="1">
                <a:tableStyleId>{17292A2E-F333-43FB-9621-5CBBE7FDCDCB}</a:tableStyleId>
              </a:tblPr>
              <a:tblGrid>
                <a:gridCol w="2616290">
                  <a:extLst>
                    <a:ext uri="{9D8B030D-6E8A-4147-A177-3AD203B41FA5}">
                      <a16:colId xmlns:a16="http://schemas.microsoft.com/office/drawing/2014/main" val="3257626525"/>
                    </a:ext>
                  </a:extLst>
                </a:gridCol>
                <a:gridCol w="2616290">
                  <a:extLst>
                    <a:ext uri="{9D8B030D-6E8A-4147-A177-3AD203B41FA5}">
                      <a16:colId xmlns:a16="http://schemas.microsoft.com/office/drawing/2014/main" val="1017128337"/>
                    </a:ext>
                  </a:extLst>
                </a:gridCol>
                <a:gridCol w="2616290">
                  <a:extLst>
                    <a:ext uri="{9D8B030D-6E8A-4147-A177-3AD203B41FA5}">
                      <a16:colId xmlns:a16="http://schemas.microsoft.com/office/drawing/2014/main" val="3491218725"/>
                    </a:ext>
                  </a:extLst>
                </a:gridCol>
              </a:tblGrid>
              <a:tr h="700761">
                <a:tc>
                  <a:txBody>
                    <a:bodyPr/>
                    <a:lstStyle/>
                    <a:p>
                      <a:pPr algn="ctr"/>
                      <a:r>
                        <a:rPr lang="es-CL" dirty="0"/>
                        <a:t>Procesamiento superficial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L" dirty="0"/>
                        <a:t>Procesamiento </a:t>
                      </a:r>
                      <a:r>
                        <a:rPr lang="es-CL" dirty="0" err="1"/>
                        <a:t>elaborativo</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L" dirty="0"/>
                        <a:t>Procesamiento profundo</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046974"/>
                  </a:ext>
                </a:extLst>
              </a:tr>
              <a:tr h="3403695">
                <a:tc>
                  <a:txBody>
                    <a:bodyPr/>
                    <a:lstStyle/>
                    <a:p>
                      <a:pPr>
                        <a:lnSpc>
                          <a:spcPct val="150000"/>
                        </a:lnSpc>
                      </a:pPr>
                      <a:r>
                        <a:rPr lang="es-CL" dirty="0"/>
                        <a:t>Cuando el estudiante nombra, define,</a:t>
                      </a:r>
                      <a:r>
                        <a:rPr lang="es-CL" baseline="0" dirty="0"/>
                        <a:t> restituye o copia está trabajando habilidades básicas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s-CL" dirty="0"/>
                        <a:t>Cuando se relacionan los aprendizajes previos con el objetivo de aprendizaje  estamos trabajando habilidades de elaboración, inferencia</a:t>
                      </a:r>
                      <a:r>
                        <a:rPr lang="es-CL" baseline="0" dirty="0"/>
                        <a:t> y deducción.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s-CL" dirty="0"/>
                        <a:t>Cuando el estudiante conceptualiza, elabora y crea con la información recibida  está utilizando habilidades de pensamiento crítico, creativo y </a:t>
                      </a:r>
                      <a:r>
                        <a:rPr lang="es-CL" dirty="0" err="1"/>
                        <a:t>metacognitivo</a:t>
                      </a:r>
                      <a:r>
                        <a:rPr lang="es-CL" dirty="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9440017"/>
                  </a:ext>
                </a:extLst>
              </a:tr>
            </a:tbl>
          </a:graphicData>
        </a:graphic>
      </p:graphicFrame>
      <p:sp>
        <p:nvSpPr>
          <p:cNvPr id="3" name="CuadroTexto 2"/>
          <p:cNvSpPr txBox="1"/>
          <p:nvPr/>
        </p:nvSpPr>
        <p:spPr>
          <a:xfrm>
            <a:off x="1547664" y="548680"/>
            <a:ext cx="6624736" cy="646331"/>
          </a:xfrm>
          <a:prstGeom prst="rect">
            <a:avLst/>
          </a:prstGeom>
          <a:solidFill>
            <a:schemeClr val="accent4">
              <a:lumMod val="40000"/>
              <a:lumOff val="60000"/>
            </a:schemeClr>
          </a:solidFill>
          <a:ln>
            <a:solidFill>
              <a:schemeClr val="accent1"/>
            </a:solidFill>
          </a:ln>
        </p:spPr>
        <p:txBody>
          <a:bodyPr wrap="square" rtlCol="0">
            <a:spAutoFit/>
          </a:bodyPr>
          <a:lstStyle/>
          <a:p>
            <a:pPr algn="ctr"/>
            <a:r>
              <a:rPr lang="es-CL" b="1" dirty="0"/>
              <a:t>Del tratamiento de la información depende la complejidad de la tarea de aprendizaje</a:t>
            </a:r>
            <a:endParaRPr lang="en-US" b="1" dirty="0"/>
          </a:p>
        </p:txBody>
      </p:sp>
    </p:spTree>
    <p:extLst>
      <p:ext uri="{BB962C8B-B14F-4D97-AF65-F5344CB8AC3E}">
        <p14:creationId xmlns:p14="http://schemas.microsoft.com/office/powerpoint/2010/main" val="2336701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19672" y="404664"/>
            <a:ext cx="6120680" cy="369332"/>
          </a:xfrm>
          <a:prstGeom prst="rect">
            <a:avLst/>
          </a:prstGeom>
          <a:noFill/>
        </p:spPr>
        <p:txBody>
          <a:bodyPr wrap="square" rtlCol="0">
            <a:spAutoFit/>
          </a:bodyPr>
          <a:lstStyle/>
          <a:p>
            <a:r>
              <a:rPr lang="es-CL" dirty="0"/>
              <a:t>OTROS MODELOS</a:t>
            </a:r>
            <a:endParaRPr lang="en-US" dirty="0"/>
          </a:p>
        </p:txBody>
      </p:sp>
      <p:graphicFrame>
        <p:nvGraphicFramePr>
          <p:cNvPr id="3" name="Diagrama 2"/>
          <p:cNvGraphicFramePr/>
          <p:nvPr>
            <p:extLst>
              <p:ext uri="{D42A27DB-BD31-4B8C-83A1-F6EECF244321}">
                <p14:modId xmlns:p14="http://schemas.microsoft.com/office/powerpoint/2010/main" val="2216408517"/>
              </p:ext>
            </p:extLst>
          </p:nvPr>
        </p:nvGraphicFramePr>
        <p:xfrm>
          <a:off x="162566" y="1484784"/>
          <a:ext cx="669674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redondeado 3"/>
          <p:cNvSpPr/>
          <p:nvPr/>
        </p:nvSpPr>
        <p:spPr>
          <a:xfrm>
            <a:off x="6859310" y="1196752"/>
            <a:ext cx="2016224" cy="122413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CL" b="1" dirty="0"/>
              <a:t>Objetivos de aprendizaje</a:t>
            </a:r>
            <a:endParaRPr lang="en-US" b="1" dirty="0"/>
          </a:p>
        </p:txBody>
      </p:sp>
      <p:sp>
        <p:nvSpPr>
          <p:cNvPr id="5" name="CuadroTexto 4"/>
          <p:cNvSpPr txBox="1"/>
          <p:nvPr/>
        </p:nvSpPr>
        <p:spPr>
          <a:xfrm>
            <a:off x="5889073" y="5652150"/>
            <a:ext cx="3240360" cy="369332"/>
          </a:xfrm>
          <a:prstGeom prst="rect">
            <a:avLst/>
          </a:prstGeom>
          <a:noFill/>
        </p:spPr>
        <p:txBody>
          <a:bodyPr wrap="square" rtlCol="0">
            <a:spAutoFit/>
          </a:bodyPr>
          <a:lstStyle/>
          <a:p>
            <a:r>
              <a:rPr lang="es-CL" b="1" dirty="0"/>
              <a:t>Fuente: Foster (ACER 2017)</a:t>
            </a:r>
            <a:endParaRPr lang="en-US" b="1" dirty="0"/>
          </a:p>
        </p:txBody>
      </p:sp>
    </p:spTree>
    <p:extLst>
      <p:ext uri="{BB962C8B-B14F-4D97-AF65-F5344CB8AC3E}">
        <p14:creationId xmlns:p14="http://schemas.microsoft.com/office/powerpoint/2010/main" val="1211328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267091163"/>
              </p:ext>
            </p:extLst>
          </p:nvPr>
        </p:nvGraphicFramePr>
        <p:xfrm>
          <a:off x="179512" y="720369"/>
          <a:ext cx="8712968" cy="5852160"/>
        </p:xfrm>
        <a:graphic>
          <a:graphicData uri="http://schemas.openxmlformats.org/drawingml/2006/table">
            <a:tbl>
              <a:tblPr firstRow="1" bandRow="1">
                <a:tableStyleId>{5940675A-B579-460E-94D1-54222C63F5DA}</a:tableStyleId>
              </a:tblPr>
              <a:tblGrid>
                <a:gridCol w="826230">
                  <a:extLst>
                    <a:ext uri="{9D8B030D-6E8A-4147-A177-3AD203B41FA5}">
                      <a16:colId xmlns:a16="http://schemas.microsoft.com/office/drawing/2014/main" val="3056324223"/>
                    </a:ext>
                  </a:extLst>
                </a:gridCol>
                <a:gridCol w="7886738">
                  <a:extLst>
                    <a:ext uri="{9D8B030D-6E8A-4147-A177-3AD203B41FA5}">
                      <a16:colId xmlns:a16="http://schemas.microsoft.com/office/drawing/2014/main" val="2777058082"/>
                    </a:ext>
                  </a:extLst>
                </a:gridCol>
              </a:tblGrid>
              <a:tr h="370840">
                <a:tc>
                  <a:txBody>
                    <a:bodyPr/>
                    <a:lstStyle/>
                    <a:p>
                      <a:pPr algn="ctr"/>
                      <a:r>
                        <a:rPr lang="es-CL" dirty="0"/>
                        <a:t>NIVEL 1</a:t>
                      </a:r>
                      <a:endParaRPr lang="en-US" dirty="0"/>
                    </a:p>
                  </a:txBody>
                  <a:tcPr>
                    <a:solidFill>
                      <a:schemeClr val="accent6">
                        <a:lumMod val="20000"/>
                        <a:lumOff val="80000"/>
                      </a:schemeClr>
                    </a:solidFill>
                  </a:tcPr>
                </a:tc>
                <a:tc>
                  <a:txBody>
                    <a:bodyPr/>
                    <a:lstStyle/>
                    <a:p>
                      <a:r>
                        <a:rPr lang="es-CL" dirty="0"/>
                        <a:t>Se considera aprendizaje de nivel  superficial pues exige solo una reproducción de la información. Por</a:t>
                      </a:r>
                      <a:r>
                        <a:rPr lang="es-CL" baseline="0" dirty="0"/>
                        <a:t> ejemplo:  Enumerar características, recordar la fecha de un acontecimiento histórico, mencionar el nombre de un continente, etc. Este nivel, aunque aborda un aprendizaje memorístico o mecánico es necesario como primer paso para la profundización del conocimiento, por lo tanto es necesario  incorporar este tipo de actividades.</a:t>
                      </a:r>
                      <a:endParaRPr lang="en-US" dirty="0"/>
                    </a:p>
                  </a:txBody>
                  <a:tcPr>
                    <a:solidFill>
                      <a:schemeClr val="accent6">
                        <a:lumMod val="20000"/>
                        <a:lumOff val="80000"/>
                      </a:schemeClr>
                    </a:solidFill>
                  </a:tcPr>
                </a:tc>
                <a:extLst>
                  <a:ext uri="{0D108BD9-81ED-4DB2-BD59-A6C34878D82A}">
                    <a16:rowId xmlns:a16="http://schemas.microsoft.com/office/drawing/2014/main" val="4141667338"/>
                  </a:ext>
                </a:extLst>
              </a:tr>
              <a:tr h="370840">
                <a:tc>
                  <a:txBody>
                    <a:bodyPr/>
                    <a:lstStyle/>
                    <a:p>
                      <a:pPr algn="ctr"/>
                      <a:r>
                        <a:rPr lang="es-CL" dirty="0"/>
                        <a:t>NIVEL 2</a:t>
                      </a:r>
                      <a:endParaRPr lang="en-US" dirty="0"/>
                    </a:p>
                  </a:txBody>
                  <a:tcPr>
                    <a:solidFill>
                      <a:schemeClr val="accent6">
                        <a:lumMod val="40000"/>
                        <a:lumOff val="60000"/>
                      </a:schemeClr>
                    </a:solidFill>
                  </a:tcPr>
                </a:tc>
                <a:tc>
                  <a:txBody>
                    <a:bodyPr/>
                    <a:lstStyle/>
                    <a:p>
                      <a:r>
                        <a:rPr lang="es-CL" dirty="0"/>
                        <a:t>Se considera un aprendizaje de nivel  intermedio porque implica operar con la información que recuerda o reconoce. Por ejemplo: Comparar dos situaciones conocidas, establecer la secuencia temporal de una</a:t>
                      </a:r>
                      <a:r>
                        <a:rPr lang="es-CL" baseline="0" dirty="0"/>
                        <a:t> serie de acontecimientos, clasificar elementos utilizando ciertos criterios, reconocer y explicar diferencias de dos puntos de vista. Se podría decir que el sujeto debe realizar operaciones mentales con contenidos explícitos proporcionados por una fuente.</a:t>
                      </a:r>
                      <a:endParaRPr lang="en-US" dirty="0"/>
                    </a:p>
                  </a:txBody>
                  <a:tcPr>
                    <a:solidFill>
                      <a:schemeClr val="accent6">
                        <a:lumMod val="40000"/>
                        <a:lumOff val="60000"/>
                      </a:schemeClr>
                    </a:solidFill>
                  </a:tcPr>
                </a:tc>
                <a:extLst>
                  <a:ext uri="{0D108BD9-81ED-4DB2-BD59-A6C34878D82A}">
                    <a16:rowId xmlns:a16="http://schemas.microsoft.com/office/drawing/2014/main" val="3832465012"/>
                  </a:ext>
                </a:extLst>
              </a:tr>
              <a:tr h="370840">
                <a:tc>
                  <a:txBody>
                    <a:bodyPr/>
                    <a:lstStyle/>
                    <a:p>
                      <a:pPr algn="ctr"/>
                      <a:r>
                        <a:rPr lang="es-CL" dirty="0"/>
                        <a:t>NIVEL 3</a:t>
                      </a:r>
                      <a:endParaRPr lang="en-US" dirty="0"/>
                    </a:p>
                  </a:txBody>
                  <a:tcPr>
                    <a:solidFill>
                      <a:schemeClr val="accent6">
                        <a:lumMod val="60000"/>
                        <a:lumOff val="40000"/>
                      </a:schemeClr>
                    </a:solidFill>
                  </a:tcPr>
                </a:tc>
                <a:tc>
                  <a:txBody>
                    <a:bodyPr/>
                    <a:lstStyle/>
                    <a:p>
                      <a:r>
                        <a:rPr lang="es-CL" dirty="0"/>
                        <a:t>Es un aprendizaje de mayor nivel de profundidad porque exige una reelaboración personal y original del contenido por parte del sujeto agregando dimensiones de la información que no están explicitadas. Por ejemplo: inventar el final del mensaje siguiendo la lógica de los antecedentes, elaborar un juicio de valor sobre una determinada cultura a partir  de un conjunto de hechos y vivencias, plantear una hipótesis para resolver un problema, crear una obra artística, etc. </a:t>
                      </a:r>
                      <a:endParaRPr lang="en-US" dirty="0"/>
                    </a:p>
                  </a:txBody>
                  <a:tcPr>
                    <a:solidFill>
                      <a:schemeClr val="accent6">
                        <a:lumMod val="60000"/>
                        <a:lumOff val="40000"/>
                      </a:schemeClr>
                    </a:solidFill>
                  </a:tcPr>
                </a:tc>
                <a:extLst>
                  <a:ext uri="{0D108BD9-81ED-4DB2-BD59-A6C34878D82A}">
                    <a16:rowId xmlns:a16="http://schemas.microsoft.com/office/drawing/2014/main" val="3206746564"/>
                  </a:ext>
                </a:extLst>
              </a:tr>
              <a:tr h="370840">
                <a:tc gridSpan="2">
                  <a:txBody>
                    <a:bodyPr/>
                    <a:lstStyle/>
                    <a:p>
                      <a:pPr algn="ctr"/>
                      <a:r>
                        <a:rPr lang="es-CL" dirty="0"/>
                        <a:t>Es importante considerar estos niveles en el momento de la planificación y en la elaboración de la evaluación para asegurar coherencia en ambos aspectos.</a:t>
                      </a:r>
                      <a:endParaRPr lang="en-US" dirty="0"/>
                    </a:p>
                  </a:txBody>
                  <a:tcPr/>
                </a:tc>
                <a:tc hMerge="1">
                  <a:txBody>
                    <a:bodyPr/>
                    <a:lstStyle/>
                    <a:p>
                      <a:endParaRPr lang="en-US" dirty="0"/>
                    </a:p>
                  </a:txBody>
                  <a:tcPr/>
                </a:tc>
                <a:extLst>
                  <a:ext uri="{0D108BD9-81ED-4DB2-BD59-A6C34878D82A}">
                    <a16:rowId xmlns:a16="http://schemas.microsoft.com/office/drawing/2014/main" val="2433690574"/>
                  </a:ext>
                </a:extLst>
              </a:tr>
            </a:tbl>
          </a:graphicData>
        </a:graphic>
      </p:graphicFrame>
      <p:sp>
        <p:nvSpPr>
          <p:cNvPr id="3" name="CuadroTexto 2"/>
          <p:cNvSpPr txBox="1"/>
          <p:nvPr/>
        </p:nvSpPr>
        <p:spPr>
          <a:xfrm>
            <a:off x="1619672" y="188640"/>
            <a:ext cx="604867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CL" i="1" dirty="0"/>
              <a:t>NIVELES DE PROFUNDIDAD DEL APRENDIZAJE</a:t>
            </a:r>
          </a:p>
          <a:p>
            <a:pPr algn="ctr"/>
            <a:r>
              <a:rPr lang="es-CL" i="1" dirty="0"/>
              <a:t>Josefina </a:t>
            </a:r>
            <a:r>
              <a:rPr lang="es-CL" i="1" dirty="0" err="1"/>
              <a:t>Beas</a:t>
            </a:r>
            <a:r>
              <a:rPr lang="es-CL" i="1" dirty="0"/>
              <a:t> y equipo. PUC</a:t>
            </a:r>
            <a:endParaRPr lang="en-US" i="1" dirty="0"/>
          </a:p>
        </p:txBody>
      </p:sp>
    </p:spTree>
    <p:extLst>
      <p:ext uri="{BB962C8B-B14F-4D97-AF65-F5344CB8AC3E}">
        <p14:creationId xmlns:p14="http://schemas.microsoft.com/office/powerpoint/2010/main" val="3503120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sultado de imagen para niveles de aprendizaje sim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92696"/>
            <a:ext cx="7272808" cy="451590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1866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n para niveles de aprendizaje sim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7848872" cy="511256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7740352" y="5183034"/>
            <a:ext cx="1080120" cy="523220"/>
          </a:xfrm>
          <a:prstGeom prst="rect">
            <a:avLst/>
          </a:prstGeom>
          <a:solidFill>
            <a:schemeClr val="accent6">
              <a:lumMod val="60000"/>
              <a:lumOff val="40000"/>
            </a:schemeClr>
          </a:solidFill>
        </p:spPr>
        <p:txBody>
          <a:bodyPr wrap="square" rtlCol="0">
            <a:spAutoFit/>
          </a:bodyPr>
          <a:lstStyle/>
          <a:p>
            <a:r>
              <a:rPr lang="es-CL" sz="1400" dirty="0"/>
              <a:t>Menos de 241 puntos</a:t>
            </a:r>
            <a:endParaRPr lang="en-US" sz="1400" dirty="0"/>
          </a:p>
        </p:txBody>
      </p:sp>
      <p:sp>
        <p:nvSpPr>
          <p:cNvPr id="3" name="CuadroTexto 2"/>
          <p:cNvSpPr txBox="1"/>
          <p:nvPr/>
        </p:nvSpPr>
        <p:spPr>
          <a:xfrm>
            <a:off x="7740352" y="3717032"/>
            <a:ext cx="1152128" cy="738664"/>
          </a:xfrm>
          <a:prstGeom prst="rect">
            <a:avLst/>
          </a:prstGeom>
          <a:solidFill>
            <a:schemeClr val="accent6">
              <a:lumMod val="60000"/>
              <a:lumOff val="40000"/>
            </a:schemeClr>
          </a:solidFill>
        </p:spPr>
        <p:txBody>
          <a:bodyPr wrap="square" rtlCol="0">
            <a:spAutoFit/>
          </a:bodyPr>
          <a:lstStyle/>
          <a:p>
            <a:r>
              <a:rPr lang="es-CL" sz="1400" dirty="0"/>
              <a:t>Menos de 284 y más de 241 pts.</a:t>
            </a:r>
            <a:endParaRPr lang="en-US" sz="1400" dirty="0"/>
          </a:p>
        </p:txBody>
      </p:sp>
      <p:sp>
        <p:nvSpPr>
          <p:cNvPr id="7" name="CuadroTexto 6"/>
          <p:cNvSpPr txBox="1"/>
          <p:nvPr/>
        </p:nvSpPr>
        <p:spPr>
          <a:xfrm>
            <a:off x="7740352" y="2204864"/>
            <a:ext cx="1152128" cy="523220"/>
          </a:xfrm>
          <a:prstGeom prst="rect">
            <a:avLst/>
          </a:prstGeom>
          <a:solidFill>
            <a:schemeClr val="accent6">
              <a:lumMod val="60000"/>
              <a:lumOff val="40000"/>
            </a:schemeClr>
          </a:solidFill>
        </p:spPr>
        <p:txBody>
          <a:bodyPr wrap="square" rtlCol="0">
            <a:spAutoFit/>
          </a:bodyPr>
          <a:lstStyle/>
          <a:p>
            <a:r>
              <a:rPr lang="es-CL" sz="1400" dirty="0"/>
              <a:t>284 </a:t>
            </a:r>
            <a:r>
              <a:rPr lang="es-CL" sz="1400" dirty="0" err="1"/>
              <a:t>ptos</a:t>
            </a:r>
            <a:r>
              <a:rPr lang="es-CL" sz="1400" dirty="0"/>
              <a:t> o más</a:t>
            </a:r>
            <a:endParaRPr lang="en-US" sz="1400" dirty="0"/>
          </a:p>
        </p:txBody>
      </p:sp>
    </p:spTree>
    <p:extLst>
      <p:ext uri="{BB962C8B-B14F-4D97-AF65-F5344CB8AC3E}">
        <p14:creationId xmlns:p14="http://schemas.microsoft.com/office/powerpoint/2010/main" val="1492458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rmAutofit fontScale="90000"/>
          </a:bodyPr>
          <a:lstStyle/>
          <a:p>
            <a:r>
              <a:rPr lang="es-CL" dirty="0"/>
              <a:t>Modelo pedagógico de progresión</a:t>
            </a:r>
            <a:endParaRPr lang="en-U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854567781"/>
              </p:ext>
            </p:extLst>
          </p:nvPr>
        </p:nvGraphicFramePr>
        <p:xfrm>
          <a:off x="611560" y="98072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p:cNvSpPr txBox="1"/>
          <p:nvPr/>
        </p:nvSpPr>
        <p:spPr>
          <a:xfrm>
            <a:off x="457200" y="5805264"/>
            <a:ext cx="838396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CL" b="1" dirty="0"/>
              <a:t>La progresión permite tener una visión cara sobre la comprensión  del aprendizaje. Muestra la profundidad  de los objetivos de acuerdo al nivel escolar</a:t>
            </a:r>
            <a:endParaRPr lang="en-US" b="1" dirty="0"/>
          </a:p>
        </p:txBody>
      </p:sp>
    </p:spTree>
    <p:extLst>
      <p:ext uri="{BB962C8B-B14F-4D97-AF65-F5344CB8AC3E}">
        <p14:creationId xmlns:p14="http://schemas.microsoft.com/office/powerpoint/2010/main" val="74135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152400" y="197768"/>
            <a:ext cx="8164513"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b="1"/>
              <a:t>Perfil del Alumno</a:t>
            </a:r>
            <a:br>
              <a:rPr lang="es-ES" b="1"/>
            </a:br>
            <a:r>
              <a:rPr lang="es-ES" sz="2000" b="1"/>
              <a:t>Según la Ley General de Educación</a:t>
            </a:r>
            <a:endParaRPr lang="es-ES" b="1" dirty="0"/>
          </a:p>
        </p:txBody>
      </p:sp>
      <p:pic>
        <p:nvPicPr>
          <p:cNvPr id="5" name="Picture 7" descr="image6.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106" y="1614029"/>
            <a:ext cx="6889152" cy="45546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2 Marcador de contenido"/>
          <p:cNvSpPr txBox="1">
            <a:spLocks/>
          </p:cNvSpPr>
          <p:nvPr/>
        </p:nvSpPr>
        <p:spPr>
          <a:xfrm>
            <a:off x="152400" y="1340769"/>
            <a:ext cx="2649622" cy="151436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Font typeface="Arial" pitchFamily="34" charset="0"/>
              <a:buNone/>
            </a:pPr>
            <a:r>
              <a:rPr lang="es-ES" sz="900" b="1" dirty="0">
                <a:solidFill>
                  <a:schemeClr val="tx1"/>
                </a:solidFill>
                <a:latin typeface="Verdana" pitchFamily="34" charset="0"/>
                <a:ea typeface="Verdana" pitchFamily="34" charset="0"/>
                <a:cs typeface="Verdana" pitchFamily="34" charset="0"/>
              </a:rPr>
              <a:t>INQUISITIVOS</a:t>
            </a:r>
          </a:p>
          <a:p>
            <a:pPr marL="0" indent="0">
              <a:buFont typeface="Arial" pitchFamily="34" charset="0"/>
              <a:buNone/>
            </a:pPr>
            <a:r>
              <a:rPr lang="es-ES" sz="900" b="1" dirty="0">
                <a:solidFill>
                  <a:schemeClr val="tx1"/>
                </a:solidFill>
                <a:latin typeface="Verdana" pitchFamily="34" charset="0"/>
                <a:ea typeface="Verdana" pitchFamily="34" charset="0"/>
                <a:cs typeface="Verdana" pitchFamily="34" charset="0"/>
              </a:rPr>
              <a:t>Investigan, exploran conceptos, ideas y problemas significativos y adecuados   para la edad utilizando las tecnologías de la información entre otros.  Y al hacerlo, logran un aprendizaje  profundo y desarrollan un entendimiento  interdisciplinario,  extenso que les permite entender y actuar en el mundo.</a:t>
            </a:r>
          </a:p>
        </p:txBody>
      </p:sp>
      <p:sp>
        <p:nvSpPr>
          <p:cNvPr id="7" name="7 Rectángulo"/>
          <p:cNvSpPr/>
          <p:nvPr/>
        </p:nvSpPr>
        <p:spPr>
          <a:xfrm>
            <a:off x="5940432" y="1348510"/>
            <a:ext cx="2880040" cy="106182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dirty="0">
                <a:solidFill>
                  <a:schemeClr val="tx1"/>
                </a:solidFill>
                <a:latin typeface="Verdana" pitchFamily="34" charset="0"/>
                <a:ea typeface="Verdana" pitchFamily="34" charset="0"/>
                <a:cs typeface="Verdana" pitchFamily="34" charset="0"/>
              </a:rPr>
              <a:t>PENSADORES</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Piensan en forma reflexiva, aplican  habilidades de pensamiento crítico y creativo para reconocer y enfrentar problemas simples, para la formulación  de proyectos  y tomar decisiones razonadas y éticas.</a:t>
            </a:r>
            <a:endParaRPr lang="es-ES" sz="900" b="1" dirty="0">
              <a:solidFill>
                <a:schemeClr val="tx1"/>
              </a:solidFill>
              <a:latin typeface="Verdana" pitchFamily="34" charset="0"/>
              <a:ea typeface="Verdana" pitchFamily="34" charset="0"/>
              <a:cs typeface="Verdana" pitchFamily="34" charset="0"/>
            </a:endParaRPr>
          </a:p>
        </p:txBody>
      </p:sp>
      <p:sp>
        <p:nvSpPr>
          <p:cNvPr id="8" name="8 Rectángulo"/>
          <p:cNvSpPr/>
          <p:nvPr/>
        </p:nvSpPr>
        <p:spPr>
          <a:xfrm>
            <a:off x="5925758" y="2477534"/>
            <a:ext cx="2894714" cy="64633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dirty="0">
                <a:solidFill>
                  <a:schemeClr val="tx1"/>
                </a:solidFill>
                <a:latin typeface="Verdana" pitchFamily="34" charset="0"/>
                <a:ea typeface="Verdana" pitchFamily="34" charset="0"/>
                <a:cs typeface="Verdana" pitchFamily="34" charset="0"/>
              </a:rPr>
              <a:t>AUDACES </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abordan situaciones desconocidas sin ansiedad y tiene la confianza para explorar nuevas ideas</a:t>
            </a:r>
            <a:endParaRPr lang="es-ES" sz="900" b="1" dirty="0">
              <a:solidFill>
                <a:schemeClr val="tx1"/>
              </a:solidFill>
              <a:latin typeface="Verdana" pitchFamily="34" charset="0"/>
              <a:ea typeface="Verdana" pitchFamily="34" charset="0"/>
              <a:cs typeface="Verdana" pitchFamily="34" charset="0"/>
            </a:endParaRPr>
          </a:p>
        </p:txBody>
      </p:sp>
      <p:sp>
        <p:nvSpPr>
          <p:cNvPr id="9" name="9 Rectángulo"/>
          <p:cNvSpPr/>
          <p:nvPr/>
        </p:nvSpPr>
        <p:spPr>
          <a:xfrm>
            <a:off x="5940432" y="6005062"/>
            <a:ext cx="2880040" cy="64633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dirty="0">
                <a:solidFill>
                  <a:schemeClr val="tx1"/>
                </a:solidFill>
                <a:latin typeface="Verdana" pitchFamily="34" charset="0"/>
                <a:ea typeface="Verdana" pitchFamily="34" charset="0"/>
                <a:cs typeface="Verdana" pitchFamily="34" charset="0"/>
              </a:rPr>
              <a:t>CON PRINCIPIOS </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Comprenden los principios del razonamiento moral, tienen integridad y sentido de la justicia</a:t>
            </a:r>
            <a:endParaRPr lang="es-ES" sz="900" b="1" dirty="0">
              <a:solidFill>
                <a:schemeClr val="tx1"/>
              </a:solidFill>
              <a:latin typeface="Verdana" pitchFamily="34" charset="0"/>
              <a:ea typeface="Verdana" pitchFamily="34" charset="0"/>
              <a:cs typeface="Verdana" pitchFamily="34" charset="0"/>
            </a:endParaRPr>
          </a:p>
        </p:txBody>
      </p:sp>
      <p:sp>
        <p:nvSpPr>
          <p:cNvPr id="10" name="10 Rectángulo"/>
          <p:cNvSpPr/>
          <p:nvPr/>
        </p:nvSpPr>
        <p:spPr>
          <a:xfrm>
            <a:off x="5940432" y="3191204"/>
            <a:ext cx="2880040" cy="1338828"/>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cap="all" dirty="0">
                <a:solidFill>
                  <a:schemeClr val="tx1"/>
                </a:solidFill>
                <a:latin typeface="Verdana" pitchFamily="34" charset="0"/>
                <a:ea typeface="Verdana" pitchFamily="34" charset="0"/>
                <a:cs typeface="Verdana" pitchFamily="34" charset="0"/>
              </a:rPr>
              <a:t>COMUNICADORES</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Entienden y expresan ideas e información con seguridad, eficacia y en forma creativa, en lengua castellana o en uno o más idiomas extranjeros y en distintos modos de comunicación.  Trabajan efectivamente, con esfuerzo, perseverancia  y de buen grado en colaboración con otros.</a:t>
            </a:r>
            <a:endParaRPr lang="es-ES" sz="900" b="1" dirty="0">
              <a:solidFill>
                <a:schemeClr val="tx1"/>
              </a:solidFill>
              <a:latin typeface="Verdana" pitchFamily="34" charset="0"/>
              <a:ea typeface="Verdana" pitchFamily="34" charset="0"/>
              <a:cs typeface="Verdana" pitchFamily="34" charset="0"/>
            </a:endParaRPr>
          </a:p>
        </p:txBody>
      </p:sp>
      <p:sp>
        <p:nvSpPr>
          <p:cNvPr id="11" name="11 Rectángulo"/>
          <p:cNvSpPr/>
          <p:nvPr/>
        </p:nvSpPr>
        <p:spPr>
          <a:xfrm>
            <a:off x="152400" y="5500212"/>
            <a:ext cx="2655242" cy="120032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cap="all" dirty="0">
                <a:solidFill>
                  <a:schemeClr val="tx1"/>
                </a:solidFill>
                <a:latin typeface="Verdana" pitchFamily="34" charset="0"/>
                <a:ea typeface="Verdana" pitchFamily="34" charset="0"/>
                <a:cs typeface="Verdana" pitchFamily="34" charset="0"/>
              </a:rPr>
              <a:t>ABIERTOS DE MENTE</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Entienden y aprecian su propia cultura, y sus historias personales, valorando el pertenecer a la nación chilena. Conocen y son  abiertos a otras culturas y puntos de vista, valores y tradiciones de otras personas y comunidades.  </a:t>
            </a:r>
            <a:endParaRPr lang="es-ES" sz="900" b="1" dirty="0">
              <a:solidFill>
                <a:schemeClr val="tx1"/>
              </a:solidFill>
              <a:latin typeface="Verdana" pitchFamily="34" charset="0"/>
              <a:ea typeface="Verdana" pitchFamily="34" charset="0"/>
              <a:cs typeface="Verdana" pitchFamily="34" charset="0"/>
            </a:endParaRPr>
          </a:p>
        </p:txBody>
      </p:sp>
      <p:sp>
        <p:nvSpPr>
          <p:cNvPr id="12" name="12 Rectángulo"/>
          <p:cNvSpPr/>
          <p:nvPr/>
        </p:nvSpPr>
        <p:spPr>
          <a:xfrm>
            <a:off x="5940432" y="4599355"/>
            <a:ext cx="2880040" cy="1338828"/>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cap="all" dirty="0">
                <a:solidFill>
                  <a:schemeClr val="tx1"/>
                </a:solidFill>
                <a:latin typeface="Verdana" pitchFamily="34" charset="0"/>
                <a:ea typeface="Verdana" pitchFamily="34" charset="0"/>
                <a:cs typeface="Verdana" pitchFamily="34" charset="0"/>
              </a:rPr>
              <a:t>RESPETUOSOS Y EMpÁTICOS </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Muestran empatía, compasión y respeto hacia las necesidades y sentimientos de otros.  Reconocen los deberes y derechos  y sus responsabilidades. Son comprometidos con servir y ejecutivos para lograr hacer una diferencia positiva en la vida de otros y en el entorno.</a:t>
            </a:r>
            <a:endParaRPr lang="es-ES" sz="900" b="1" dirty="0">
              <a:solidFill>
                <a:schemeClr val="tx1"/>
              </a:solidFill>
              <a:latin typeface="Verdana" pitchFamily="34" charset="0"/>
              <a:ea typeface="Verdana" pitchFamily="34" charset="0"/>
              <a:cs typeface="Verdana" pitchFamily="34" charset="0"/>
            </a:endParaRPr>
          </a:p>
        </p:txBody>
      </p:sp>
      <p:sp>
        <p:nvSpPr>
          <p:cNvPr id="13" name="13 Rectángulo"/>
          <p:cNvSpPr/>
          <p:nvPr/>
        </p:nvSpPr>
        <p:spPr>
          <a:xfrm>
            <a:off x="152400" y="3072130"/>
            <a:ext cx="2655242" cy="120032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cap="all" dirty="0">
                <a:solidFill>
                  <a:schemeClr val="tx1"/>
                </a:solidFill>
                <a:latin typeface="Verdana" pitchFamily="34" charset="0"/>
                <a:ea typeface="Verdana" pitchFamily="34" charset="0"/>
                <a:cs typeface="Verdana" pitchFamily="34" charset="0"/>
              </a:rPr>
              <a:t>EQUILIBRADOS</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Practican  hábitos de práctica  de Educación Física y salud frecuente  en su vida cotidiana, se expresan a través de la música y el arte  , aprecian  el arte y la naturaleza para lograr el bienestar propio y de los demás.</a:t>
            </a:r>
            <a:endParaRPr lang="es-ES" sz="900" b="1" dirty="0">
              <a:solidFill>
                <a:schemeClr val="tx1"/>
              </a:solidFill>
              <a:latin typeface="Verdana" pitchFamily="34" charset="0"/>
              <a:ea typeface="Verdana" pitchFamily="34" charset="0"/>
              <a:cs typeface="Verdana" pitchFamily="34" charset="0"/>
            </a:endParaRPr>
          </a:p>
        </p:txBody>
      </p:sp>
      <p:sp>
        <p:nvSpPr>
          <p:cNvPr id="14" name="14 Rectángulo"/>
          <p:cNvSpPr/>
          <p:nvPr/>
        </p:nvSpPr>
        <p:spPr>
          <a:xfrm>
            <a:off x="152400" y="4318079"/>
            <a:ext cx="2655242" cy="106182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CL" sz="900" b="1" cap="all" dirty="0">
                <a:solidFill>
                  <a:schemeClr val="tx1"/>
                </a:solidFill>
                <a:latin typeface="Verdana" pitchFamily="34" charset="0"/>
                <a:ea typeface="Verdana" pitchFamily="34" charset="0"/>
                <a:cs typeface="Verdana" pitchFamily="34" charset="0"/>
              </a:rPr>
              <a:t>REFLEXIVOS</a:t>
            </a:r>
            <a:endParaRPr lang="es-ES" sz="900" b="1" dirty="0">
              <a:solidFill>
                <a:schemeClr val="tx1"/>
              </a:solidFill>
              <a:latin typeface="Verdana" pitchFamily="34" charset="0"/>
              <a:ea typeface="Verdana" pitchFamily="34" charset="0"/>
              <a:cs typeface="Verdana" pitchFamily="34" charset="0"/>
            </a:endParaRPr>
          </a:p>
          <a:p>
            <a:r>
              <a:rPr lang="es-CL" sz="900" b="1" dirty="0">
                <a:solidFill>
                  <a:schemeClr val="tx1"/>
                </a:solidFill>
                <a:latin typeface="Verdana" pitchFamily="34" charset="0"/>
                <a:ea typeface="Verdana" pitchFamily="34" charset="0"/>
                <a:cs typeface="Verdana" pitchFamily="34" charset="0"/>
              </a:rPr>
              <a:t>Se dan tiempo para pensar y aprender de sus propios procesos y experiencias.  Son capaces de evaluar y entender sus fortalezas y limitaciones para apoyar su aprendizaje y desarrollo personal</a:t>
            </a:r>
            <a:endParaRPr lang="es-ES" sz="900" b="1"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97861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4B3A72D-B904-458E-94AB-D62066965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548" y="637785"/>
            <a:ext cx="7001860" cy="5582429"/>
          </a:xfrm>
          <a:prstGeom prst="rect">
            <a:avLst/>
          </a:prstGeom>
        </p:spPr>
      </p:pic>
    </p:spTree>
    <p:extLst>
      <p:ext uri="{BB962C8B-B14F-4D97-AF65-F5344CB8AC3E}">
        <p14:creationId xmlns:p14="http://schemas.microsoft.com/office/powerpoint/2010/main" val="363014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MX" b="1" dirty="0"/>
              <a:t>PRINCIPIOS VALÓRICOS</a:t>
            </a:r>
            <a:br>
              <a:rPr lang="es-MX" b="1" dirty="0"/>
            </a:br>
            <a:endParaRPr lang="es-MX" dirty="0"/>
          </a:p>
        </p:txBody>
      </p:sp>
      <p:sp>
        <p:nvSpPr>
          <p:cNvPr id="3" name="2 Marcador de contenido"/>
          <p:cNvSpPr>
            <a:spLocks noGrp="1"/>
          </p:cNvSpPr>
          <p:nvPr>
            <p:ph idx="1"/>
          </p:nvPr>
        </p:nvSpPr>
        <p:spPr>
          <a:xfrm>
            <a:off x="467544" y="836712"/>
            <a:ext cx="8229600" cy="5832648"/>
          </a:xfrm>
        </p:spPr>
        <p:txBody>
          <a:bodyPr>
            <a:noAutofit/>
          </a:bodyPr>
          <a:lstStyle/>
          <a:p>
            <a:pPr algn="just"/>
            <a:r>
              <a:rPr lang="es-MX" sz="2000" dirty="0"/>
              <a:t>Principios de la Constitución Política</a:t>
            </a:r>
          </a:p>
          <a:p>
            <a:pPr algn="just"/>
            <a:endParaRPr lang="es-MX" sz="2000" dirty="0"/>
          </a:p>
          <a:p>
            <a:pPr algn="just"/>
            <a:r>
              <a:rPr lang="es-MX" sz="2000" dirty="0"/>
              <a:t>El ordenamiento jurídico de la nación </a:t>
            </a:r>
          </a:p>
          <a:p>
            <a:pPr algn="just"/>
            <a:endParaRPr lang="es-MX" sz="2000" dirty="0"/>
          </a:p>
          <a:p>
            <a:pPr algn="just"/>
            <a:r>
              <a:rPr lang="es-MX" sz="2000" dirty="0"/>
              <a:t>Concepción antropológica y ética que orienta la Declaración Universal de los Derechos Humanos</a:t>
            </a:r>
          </a:p>
          <a:p>
            <a:pPr algn="just"/>
            <a:endParaRPr lang="es-MX" sz="2000" dirty="0"/>
          </a:p>
          <a:p>
            <a:pPr algn="just"/>
            <a:r>
              <a:rPr lang="es-MX" sz="2000" dirty="0"/>
              <a:t>Los seres humanos nacen libres e iguales en dignidad y derechos.</a:t>
            </a:r>
          </a:p>
          <a:p>
            <a:pPr algn="just"/>
            <a:endParaRPr lang="es-MX" sz="2000" dirty="0"/>
          </a:p>
          <a:p>
            <a:pPr algn="just"/>
            <a:r>
              <a:rPr lang="es-MX" sz="2000" dirty="0"/>
              <a:t>La perfectibilidad inherente a la naturaleza humana se despliega en procesos de desarrollo y autoafirmación personal y de búsqueda permanente de trascendencia, los que otorgan sentido a la existencia personal y colectiva.</a:t>
            </a:r>
          </a:p>
          <a:p>
            <a:pPr algn="just"/>
            <a:endParaRPr lang="es-MX" sz="2000" dirty="0"/>
          </a:p>
          <a:p>
            <a:pPr algn="just"/>
            <a:r>
              <a:rPr lang="es-MX" sz="2000" dirty="0"/>
              <a:t>La libertad que hace de cada individuo persona y sujeto de derechos y deberes, es intrínseca la acción de razonar, discernir y valorar, acciones que son, a su vez, fundamentos de la conducta moral y responsable.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b="1" dirty="0"/>
              <a:t>CONCEPTOS Y DEFINICIONES EN LAS BASES CURRICULARES</a:t>
            </a:r>
            <a:endParaRPr lang="es-MX" sz="2800" dirty="0"/>
          </a:p>
        </p:txBody>
      </p:sp>
      <p:sp>
        <p:nvSpPr>
          <p:cNvPr id="3" name="2 Marcador de contenido"/>
          <p:cNvSpPr>
            <a:spLocks noGrp="1"/>
          </p:cNvSpPr>
          <p:nvPr>
            <p:ph idx="1"/>
          </p:nvPr>
        </p:nvSpPr>
        <p:spPr>
          <a:ln>
            <a:solidFill>
              <a:schemeClr val="accent1"/>
            </a:solidFill>
          </a:ln>
        </p:spPr>
        <p:txBody>
          <a:bodyPr>
            <a:normAutofit/>
          </a:bodyPr>
          <a:lstStyle/>
          <a:p>
            <a:r>
              <a:rPr lang="es-MX" sz="2000" dirty="0"/>
              <a:t>La Ley General de Educación establece que la categoría de prescripción curricular son los Objetivos de Aprendizaje (OA).</a:t>
            </a:r>
          </a:p>
          <a:p>
            <a:endParaRPr lang="es-MX" sz="2000" dirty="0"/>
          </a:p>
          <a:p>
            <a:r>
              <a:rPr lang="es-MX" sz="2000" dirty="0"/>
              <a:t>Definen dos categorías de Objetivos de Aprendizaje que, en su conjunto, dan cuenta de los conocimientos, las habilidades y las actitudes que los alumnos deben aprender para satisfacer los objetivos generales para el nivel de Educación Básica indicados en la ley. </a:t>
            </a:r>
          </a:p>
          <a:p>
            <a:endParaRPr lang="es-MX" sz="2000" dirty="0"/>
          </a:p>
          <a:p>
            <a:pPr>
              <a:buNone/>
            </a:pPr>
            <a:r>
              <a:rPr lang="es-MX" sz="2000" dirty="0"/>
              <a:t>                   Objetivos de Aprendizaje Transversales para todo el ciclo y</a:t>
            </a:r>
          </a:p>
          <a:p>
            <a:pPr>
              <a:buNone/>
            </a:pPr>
            <a:endParaRPr lang="es-MX" sz="2000" dirty="0"/>
          </a:p>
          <a:p>
            <a:pPr>
              <a:buNone/>
            </a:pPr>
            <a:r>
              <a:rPr lang="es-MX" sz="2000" dirty="0"/>
              <a:t>                    Objetivos de Aprendizaje por curso y asignatura.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100" b="1" dirty="0"/>
              <a:t>Objetivos de Aprendizaje Transversales (OAT) para el ciclo</a:t>
            </a:r>
            <a:br>
              <a:rPr lang="es-MX" dirty="0"/>
            </a:br>
            <a:endParaRPr lang="es-MX" dirty="0"/>
          </a:p>
        </p:txBody>
      </p:sp>
      <p:sp>
        <p:nvSpPr>
          <p:cNvPr id="3" name="2 Marcador de contenido"/>
          <p:cNvSpPr>
            <a:spLocks noGrp="1"/>
          </p:cNvSpPr>
          <p:nvPr>
            <p:ph idx="1"/>
          </p:nvPr>
        </p:nvSpPr>
        <p:spPr>
          <a:xfrm>
            <a:off x="467544" y="1628800"/>
            <a:ext cx="8229600" cy="4525963"/>
          </a:xfrm>
          <a:ln>
            <a:solidFill>
              <a:schemeClr val="accent1"/>
            </a:solidFill>
          </a:ln>
        </p:spPr>
        <p:txBody>
          <a:bodyPr>
            <a:normAutofit fontScale="92500" lnSpcReduction="10000"/>
          </a:bodyPr>
          <a:lstStyle/>
          <a:p>
            <a:pPr algn="just">
              <a:buNone/>
            </a:pPr>
            <a:r>
              <a:rPr lang="es-MX" sz="2400" dirty="0"/>
              <a:t>Derivan de los Objetivos Generales de la ley y se refieren:</a:t>
            </a:r>
          </a:p>
          <a:p>
            <a:pPr algn="just"/>
            <a:endParaRPr lang="es-MX" sz="2400" dirty="0"/>
          </a:p>
          <a:p>
            <a:pPr algn="just"/>
            <a:r>
              <a:rPr lang="es-MX" sz="2400" dirty="0"/>
              <a:t> al desarrollo personal y a la conducta moral y social de los estudiantes. </a:t>
            </a:r>
          </a:p>
          <a:p>
            <a:pPr algn="just"/>
            <a:endParaRPr lang="es-MX" sz="2400" dirty="0"/>
          </a:p>
          <a:p>
            <a:pPr algn="just"/>
            <a:r>
              <a:rPr lang="es-MX" sz="2400" dirty="0"/>
              <a:t>tienen un carácter más amplio y general;</a:t>
            </a:r>
          </a:p>
          <a:p>
            <a:pPr algn="just"/>
            <a:endParaRPr lang="es-MX" sz="2400" dirty="0"/>
          </a:p>
          <a:p>
            <a:pPr algn="just"/>
            <a:r>
              <a:rPr lang="es-MX" sz="2400" dirty="0"/>
              <a:t>atañen al nivel completo de la Educación Básica</a:t>
            </a:r>
          </a:p>
          <a:p>
            <a:pPr algn="just"/>
            <a:endParaRPr lang="es-MX" sz="2400" dirty="0"/>
          </a:p>
          <a:p>
            <a:pPr algn="just"/>
            <a:r>
              <a:rPr lang="es-MX" sz="2400" dirty="0"/>
              <a:t>su logro depende de todos de los elementos que conforman la experiencia escolar, tanto en el aula como fuera de ella, sin que estén asociados de manera específica a una asignatura en particular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664653" y="204319"/>
            <a:ext cx="7886700" cy="9361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600" b="1" dirty="0"/>
              <a:t>Objetivos de Aprendizaje Transversales (OAT) </a:t>
            </a:r>
            <a:endParaRPr lang="en-US" sz="3600" dirty="0"/>
          </a:p>
        </p:txBody>
      </p:sp>
      <p:pic>
        <p:nvPicPr>
          <p:cNvPr id="8" name="Imagen 7"/>
          <p:cNvPicPr>
            <a:picLocks noChangeAspect="1"/>
          </p:cNvPicPr>
          <p:nvPr/>
        </p:nvPicPr>
        <p:blipFill>
          <a:blip r:embed="rId2"/>
          <a:stretch>
            <a:fillRect/>
          </a:stretch>
        </p:blipFill>
        <p:spPr>
          <a:xfrm>
            <a:off x="1043608" y="1276708"/>
            <a:ext cx="7128791" cy="5024880"/>
          </a:xfrm>
          <a:prstGeom prst="rect">
            <a:avLst/>
          </a:prstGeom>
        </p:spPr>
      </p:pic>
      <p:sp>
        <p:nvSpPr>
          <p:cNvPr id="9" name="Elipse 8"/>
          <p:cNvSpPr/>
          <p:nvPr/>
        </p:nvSpPr>
        <p:spPr>
          <a:xfrm>
            <a:off x="3635896" y="1484784"/>
            <a:ext cx="1440160" cy="115212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Física</a:t>
            </a:r>
            <a:endParaRPr lang="en-US" sz="1400" dirty="0"/>
          </a:p>
        </p:txBody>
      </p:sp>
      <p:sp>
        <p:nvSpPr>
          <p:cNvPr id="10" name="Elipse 9"/>
          <p:cNvSpPr/>
          <p:nvPr/>
        </p:nvSpPr>
        <p:spPr>
          <a:xfrm>
            <a:off x="5154247" y="2013991"/>
            <a:ext cx="1368152" cy="108012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afectiva</a:t>
            </a:r>
            <a:endParaRPr lang="en-US" sz="1400" dirty="0"/>
          </a:p>
        </p:txBody>
      </p:sp>
      <p:sp>
        <p:nvSpPr>
          <p:cNvPr id="11" name="Elipse 10"/>
          <p:cNvSpPr/>
          <p:nvPr/>
        </p:nvSpPr>
        <p:spPr>
          <a:xfrm>
            <a:off x="5652120" y="3372976"/>
            <a:ext cx="1404156" cy="93416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cognitiva</a:t>
            </a:r>
            <a:endParaRPr lang="en-US" sz="1400" dirty="0"/>
          </a:p>
        </p:txBody>
      </p:sp>
      <p:sp>
        <p:nvSpPr>
          <p:cNvPr id="12" name="Elipse 11"/>
          <p:cNvSpPr/>
          <p:nvPr/>
        </p:nvSpPr>
        <p:spPr>
          <a:xfrm>
            <a:off x="2157799" y="2030502"/>
            <a:ext cx="1346449" cy="106360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dirty="0"/>
              <a:t>TIC</a:t>
            </a:r>
            <a:endParaRPr lang="en-US" dirty="0"/>
          </a:p>
        </p:txBody>
      </p:sp>
      <p:sp>
        <p:nvSpPr>
          <p:cNvPr id="13" name="Elipse 12"/>
          <p:cNvSpPr/>
          <p:nvPr/>
        </p:nvSpPr>
        <p:spPr>
          <a:xfrm>
            <a:off x="1403648" y="3284984"/>
            <a:ext cx="1440160" cy="102582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Proactividad y trabajo</a:t>
            </a:r>
            <a:endParaRPr lang="en-US" sz="1400" dirty="0"/>
          </a:p>
        </p:txBody>
      </p:sp>
      <p:sp>
        <p:nvSpPr>
          <p:cNvPr id="14" name="Elipse 13"/>
          <p:cNvSpPr/>
          <p:nvPr/>
        </p:nvSpPr>
        <p:spPr>
          <a:xfrm>
            <a:off x="2051722" y="4613098"/>
            <a:ext cx="1440158" cy="10481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espiritual</a:t>
            </a:r>
            <a:endParaRPr lang="en-US" sz="1400" dirty="0"/>
          </a:p>
        </p:txBody>
      </p:sp>
      <p:sp>
        <p:nvSpPr>
          <p:cNvPr id="15" name="Elipse 14"/>
          <p:cNvSpPr/>
          <p:nvPr/>
        </p:nvSpPr>
        <p:spPr>
          <a:xfrm>
            <a:off x="3635896" y="5137172"/>
            <a:ext cx="1368152" cy="10281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moral</a:t>
            </a:r>
            <a:endParaRPr lang="en-US" sz="1400" dirty="0"/>
          </a:p>
        </p:txBody>
      </p:sp>
      <p:sp>
        <p:nvSpPr>
          <p:cNvPr id="16" name="Elipse 15"/>
          <p:cNvSpPr/>
          <p:nvPr/>
        </p:nvSpPr>
        <p:spPr>
          <a:xfrm>
            <a:off x="5169009" y="4586003"/>
            <a:ext cx="1419215" cy="100550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L" sz="1400" dirty="0"/>
              <a:t>Dimensión socio cultural</a:t>
            </a:r>
            <a:endParaRPr lang="en-US" sz="1400" dirty="0"/>
          </a:p>
        </p:txBody>
      </p:sp>
      <p:sp>
        <p:nvSpPr>
          <p:cNvPr id="17" name="Elipse 16"/>
          <p:cNvSpPr/>
          <p:nvPr/>
        </p:nvSpPr>
        <p:spPr>
          <a:xfrm>
            <a:off x="3621596" y="3284984"/>
            <a:ext cx="1382451"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000" b="1" dirty="0"/>
              <a:t>O A T</a:t>
            </a:r>
            <a:endParaRPr lang="en-US" sz="2000" b="1" dirty="0"/>
          </a:p>
        </p:txBody>
      </p:sp>
    </p:spTree>
    <p:extLst>
      <p:ext uri="{BB962C8B-B14F-4D97-AF65-F5344CB8AC3E}">
        <p14:creationId xmlns:p14="http://schemas.microsoft.com/office/powerpoint/2010/main" val="230236602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1614</TotalTime>
  <Words>4673</Words>
  <Application>Microsoft Office PowerPoint</Application>
  <PresentationFormat>Presentación en pantalla (4:3)</PresentationFormat>
  <Paragraphs>387</Paragraphs>
  <Slides>50</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Arial</vt:lpstr>
      <vt:lpstr>Calibri</vt:lpstr>
      <vt:lpstr>Helvetica</vt:lpstr>
      <vt:lpstr>Kristen ITC</vt:lpstr>
      <vt:lpstr>Symbol</vt:lpstr>
      <vt:lpstr>Verdana</vt:lpstr>
      <vt:lpstr>Wingdings</vt:lpstr>
      <vt:lpstr>Tema de Office</vt:lpstr>
      <vt:lpstr>BASES CURRICULARES</vt:lpstr>
      <vt:lpstr>PARA PLANIFICAR EL CURRICULUM</vt:lpstr>
      <vt:lpstr>BASES CURRICULARES DE LA EDUCACIÓN</vt:lpstr>
      <vt:lpstr>Presentación de PowerPoint</vt:lpstr>
      <vt:lpstr>Presentación de PowerPoint</vt:lpstr>
      <vt:lpstr>PRINCIPIOS VALÓRICOS </vt:lpstr>
      <vt:lpstr>CONCEPTOS Y DEFINICIONES EN LAS BASES CURRICULARES</vt:lpstr>
      <vt:lpstr>Objetivos de Aprendizaje Transversales (OAT) para el ciclo </vt:lpstr>
      <vt:lpstr>Presentación de PowerPoint</vt:lpstr>
      <vt:lpstr>Objetivos de Aprendizaje (OA) por curso y asignatura </vt:lpstr>
      <vt:lpstr>Objetivos de Aprendizaje (OA) por curso y asignatura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Instrumentos Curriculares</vt:lpstr>
      <vt:lpstr>Instrumentos Curriculares</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Objetivos de Aprendizaje Transversales (según el artículo 19 de la LGE)</vt:lpstr>
      <vt:lpstr>APRENDIZAJE SIGNIFICATIVO David Ausubel 1983</vt:lpstr>
      <vt:lpstr>APRENDIZAJE PROFUNDO David Perkins 1999</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Modelo pedagógico de progresión</vt:lpstr>
      <vt:lpstr>Presentación de PowerPoint</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BASES CURRICULARES</dc:title>
  <dc:creator>PILAR</dc:creator>
  <cp:lastModifiedBy>Maria del Pilar</cp:lastModifiedBy>
  <cp:revision>30</cp:revision>
  <dcterms:created xsi:type="dcterms:W3CDTF">2014-09-15T04:46:47Z</dcterms:created>
  <dcterms:modified xsi:type="dcterms:W3CDTF">2020-08-18T14:44:59Z</dcterms:modified>
</cp:coreProperties>
</file>