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8" r:id="rId2"/>
    <p:sldId id="271" r:id="rId3"/>
    <p:sldId id="279" r:id="rId4"/>
    <p:sldId id="273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415" r:id="rId13"/>
    <p:sldId id="409" r:id="rId14"/>
    <p:sldId id="410" r:id="rId15"/>
    <p:sldId id="411" r:id="rId16"/>
    <p:sldId id="416" r:id="rId17"/>
    <p:sldId id="417" r:id="rId18"/>
    <p:sldId id="418" r:id="rId19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slide" Target="../slides/slide7.xml"/><Relationship Id="rId7" Type="http://schemas.openxmlformats.org/officeDocument/2006/relationships/slide" Target="../slides/slide11.xml"/><Relationship Id="rId12" Type="http://schemas.openxmlformats.org/officeDocument/2006/relationships/image" Target="../media/image8.jpeg"/><Relationship Id="rId2" Type="http://schemas.openxmlformats.org/officeDocument/2006/relationships/slide" Target="../slides/slide6.xml"/><Relationship Id="rId1" Type="http://schemas.openxmlformats.org/officeDocument/2006/relationships/slide" Target="../slides/slide5.xml"/><Relationship Id="rId6" Type="http://schemas.openxmlformats.org/officeDocument/2006/relationships/slide" Target="../slides/slide10.xml"/><Relationship Id="rId11" Type="http://schemas.openxmlformats.org/officeDocument/2006/relationships/image" Target="../media/image7.jpeg"/><Relationship Id="rId5" Type="http://schemas.openxmlformats.org/officeDocument/2006/relationships/slide" Target="../slides/slide9.xml"/><Relationship Id="rId10" Type="http://schemas.openxmlformats.org/officeDocument/2006/relationships/image" Target="../media/image6.jpeg"/><Relationship Id="rId4" Type="http://schemas.openxmlformats.org/officeDocument/2006/relationships/slide" Target="../slides/slide8.xml"/><Relationship Id="rId9" Type="http://schemas.openxmlformats.org/officeDocument/2006/relationships/image" Target="../media/image5.jpg"/><Relationship Id="rId14" Type="http://schemas.openxmlformats.org/officeDocument/2006/relationships/image" Target="../media/image10.jpe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slide" Target="../slides/slide7.xml"/><Relationship Id="rId7" Type="http://schemas.openxmlformats.org/officeDocument/2006/relationships/slide" Target="../slides/slide11.xml"/><Relationship Id="rId12" Type="http://schemas.openxmlformats.org/officeDocument/2006/relationships/image" Target="../media/image8.jpeg"/><Relationship Id="rId2" Type="http://schemas.openxmlformats.org/officeDocument/2006/relationships/slide" Target="../slides/slide6.xml"/><Relationship Id="rId1" Type="http://schemas.openxmlformats.org/officeDocument/2006/relationships/slide" Target="../slides/slide5.xml"/><Relationship Id="rId6" Type="http://schemas.openxmlformats.org/officeDocument/2006/relationships/slide" Target="../slides/slide10.xml"/><Relationship Id="rId11" Type="http://schemas.openxmlformats.org/officeDocument/2006/relationships/image" Target="../media/image7.jpeg"/><Relationship Id="rId5" Type="http://schemas.openxmlformats.org/officeDocument/2006/relationships/slide" Target="../slides/slide9.xml"/><Relationship Id="rId10" Type="http://schemas.openxmlformats.org/officeDocument/2006/relationships/image" Target="../media/image6.jpeg"/><Relationship Id="rId4" Type="http://schemas.openxmlformats.org/officeDocument/2006/relationships/slide" Target="../slides/slide8.xml"/><Relationship Id="rId9" Type="http://schemas.openxmlformats.org/officeDocument/2006/relationships/image" Target="../media/image5.jpg"/><Relationship Id="rId14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image" Target="../media/image4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image" Target="../media/image4.jpeg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F53C1D-9427-474A-87BD-1EB90540DD83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F20DFA53-285B-4114-A435-005D040F4C3F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Ambiente agradable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DF5D479B-23F8-421D-9EC7-5C68EC6AE05B}" type="parTrans" cxnId="{CC2522FB-1947-4837-942B-15D1CCAD585B}">
      <dgm:prSet/>
      <dgm:spPr/>
      <dgm:t>
        <a:bodyPr/>
        <a:lstStyle/>
        <a:p>
          <a:endParaRPr lang="es-PE"/>
        </a:p>
      </dgm:t>
    </dgm:pt>
    <dgm:pt modelId="{C3AC0030-3402-424A-85E7-9A97DB5EE405}" type="sibTrans" cxnId="{CC2522FB-1947-4837-942B-15D1CCAD585B}">
      <dgm:prSet/>
      <dgm:spPr/>
      <dgm:t>
        <a:bodyPr/>
        <a:lstStyle/>
        <a:p>
          <a:endParaRPr lang="es-PE"/>
        </a:p>
      </dgm:t>
    </dgm:pt>
    <dgm:pt modelId="{C89FE1EF-36AE-472E-8985-CCA8158F930A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Orientación de la atención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49F3B286-7F55-407F-B21C-85CAAA139EB9}" type="parTrans" cxnId="{33233911-06F2-447F-B3C3-DDE73CA5207C}">
      <dgm:prSet/>
      <dgm:spPr/>
      <dgm:t>
        <a:bodyPr/>
        <a:lstStyle/>
        <a:p>
          <a:endParaRPr lang="es-PE"/>
        </a:p>
      </dgm:t>
    </dgm:pt>
    <dgm:pt modelId="{960A3605-7F68-4EBE-9CAD-5845512303E0}" type="sibTrans" cxnId="{33233911-06F2-447F-B3C3-DDE73CA5207C}">
      <dgm:prSet/>
      <dgm:spPr/>
      <dgm:t>
        <a:bodyPr/>
        <a:lstStyle/>
        <a:p>
          <a:endParaRPr lang="es-PE"/>
        </a:p>
      </dgm:t>
    </dgm:pt>
    <dgm:pt modelId="{32839E8C-8233-4B8B-9348-72012AA34104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Recapitulación o repaso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8825FF1E-455C-4856-A990-4D7CA3B28600}" type="parTrans" cxnId="{B8BAF550-3336-4128-A56F-7D021D4639AC}">
      <dgm:prSet/>
      <dgm:spPr/>
      <dgm:t>
        <a:bodyPr/>
        <a:lstStyle/>
        <a:p>
          <a:endParaRPr lang="es-PE"/>
        </a:p>
      </dgm:t>
    </dgm:pt>
    <dgm:pt modelId="{E436C330-7D09-474E-A7B3-285F3095F3DA}" type="sibTrans" cxnId="{B8BAF550-3336-4128-A56F-7D021D4639AC}">
      <dgm:prSet/>
      <dgm:spPr/>
      <dgm:t>
        <a:bodyPr/>
        <a:lstStyle/>
        <a:p>
          <a:endParaRPr lang="es-PE"/>
        </a:p>
      </dgm:t>
    </dgm:pt>
    <dgm:pt modelId="{2DDEA165-CFCE-4AE8-978A-6C269FCF565E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Procesamiento de la información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D5D289DD-5AF8-42CE-B2BE-1D66B3922979}" type="parTrans" cxnId="{C9EDF20C-B0C4-415F-8E22-0027245B3F57}">
      <dgm:prSet/>
      <dgm:spPr/>
      <dgm:t>
        <a:bodyPr/>
        <a:lstStyle/>
        <a:p>
          <a:endParaRPr lang="es-PE"/>
        </a:p>
      </dgm:t>
    </dgm:pt>
    <dgm:pt modelId="{EC2C2BB6-E4AB-4C9B-84D2-A3136AAF4AFF}" type="sibTrans" cxnId="{C9EDF20C-B0C4-415F-8E22-0027245B3F57}">
      <dgm:prSet/>
      <dgm:spPr/>
      <dgm:t>
        <a:bodyPr/>
        <a:lstStyle/>
        <a:p>
          <a:endParaRPr lang="es-PE"/>
        </a:p>
      </dgm:t>
    </dgm:pt>
    <dgm:pt modelId="{81F6DEDF-331E-4DD0-BA9E-A0D8945BADB9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Interdependencia social positiva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1775D68F-53F6-4338-81BB-410CC09F612A}" type="parTrans" cxnId="{1B36C527-56EC-4C06-B5C2-7AB4B18A16B2}">
      <dgm:prSet/>
      <dgm:spPr/>
      <dgm:t>
        <a:bodyPr/>
        <a:lstStyle/>
        <a:p>
          <a:endParaRPr lang="es-PE"/>
        </a:p>
      </dgm:t>
    </dgm:pt>
    <dgm:pt modelId="{E50D9EBF-B0A5-409E-826A-A222B42ADD8C}" type="sibTrans" cxnId="{1B36C527-56EC-4C06-B5C2-7AB4B18A16B2}">
      <dgm:prSet/>
      <dgm:spPr/>
      <dgm:t>
        <a:bodyPr/>
        <a:lstStyle/>
        <a:p>
          <a:endParaRPr lang="es-PE"/>
        </a:p>
      </dgm:t>
    </dgm:pt>
    <dgm:pt modelId="{00CAE33A-11EE-4DB8-99BF-A9E33BC9F78E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Evaluación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EE943A84-41F1-4DC1-8626-98EB498C750A}" type="parTrans" cxnId="{16ECE525-D5A4-4455-A34F-DA57389E1678}">
      <dgm:prSet/>
      <dgm:spPr/>
      <dgm:t>
        <a:bodyPr/>
        <a:lstStyle/>
        <a:p>
          <a:endParaRPr lang="es-PE"/>
        </a:p>
      </dgm:t>
    </dgm:pt>
    <dgm:pt modelId="{9B068EB0-3746-4BF4-853A-E006E46EF5CB}" type="sibTrans" cxnId="{16ECE525-D5A4-4455-A34F-DA57389E1678}">
      <dgm:prSet/>
      <dgm:spPr/>
      <dgm:t>
        <a:bodyPr/>
        <a:lstStyle/>
        <a:p>
          <a:endParaRPr lang="es-PE"/>
        </a:p>
      </dgm:t>
    </dgm:pt>
    <dgm:pt modelId="{2EE4BD01-8DF4-409E-A099-41550EAA9639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Reflexión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79C3A4C8-6B4D-48A5-A1E2-7D5DB21744F3}" type="parTrans" cxnId="{D2B6DC0C-8A93-43EC-8DDD-8A4100B226B8}">
      <dgm:prSet/>
      <dgm:spPr/>
      <dgm:t>
        <a:bodyPr/>
        <a:lstStyle/>
        <a:p>
          <a:endParaRPr lang="es-PE"/>
        </a:p>
      </dgm:t>
    </dgm:pt>
    <dgm:pt modelId="{3CD901E0-E0D8-4893-8C6A-8F916F5B8766}" type="sibTrans" cxnId="{D2B6DC0C-8A93-43EC-8DDD-8A4100B226B8}">
      <dgm:prSet/>
      <dgm:spPr/>
      <dgm:t>
        <a:bodyPr/>
        <a:lstStyle/>
        <a:p>
          <a:endParaRPr lang="es-PE"/>
        </a:p>
      </dgm:t>
    </dgm:pt>
    <dgm:pt modelId="{02D3A39E-30A2-47F2-8DF7-C84C94B8A8C8}" type="pres">
      <dgm:prSet presAssocID="{FBF53C1D-9427-474A-87BD-1EB90540DD8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6F59FBC-E5DF-4B12-9A4A-40200C0C226F}" type="pres">
      <dgm:prSet presAssocID="{F20DFA53-285B-4114-A435-005D040F4C3F}" presName="composite" presStyleCnt="0"/>
      <dgm:spPr/>
    </dgm:pt>
    <dgm:pt modelId="{BE42702A-672A-4087-9D74-6F078A83032C}" type="pres">
      <dgm:prSet presAssocID="{F20DFA53-285B-4114-A435-005D040F4C3F}" presName="rect1" presStyleLbl="bgImgPlace1" presStyleIdx="0" presStyleCnt="7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8DFD7F4A-7500-4A13-9668-35633D6D1E5A}" type="pres">
      <dgm:prSet presAssocID="{F20DFA53-285B-4114-A435-005D040F4C3F}" presName="wedgeRectCallout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894D1E-8F7A-4CD6-BE3E-2C9A2A7DAE3F}" type="pres">
      <dgm:prSet presAssocID="{C3AC0030-3402-424A-85E7-9A97DB5EE405}" presName="sibTrans" presStyleCnt="0"/>
      <dgm:spPr/>
    </dgm:pt>
    <dgm:pt modelId="{F376A1C1-C106-48B3-93F2-CF155655D6F2}" type="pres">
      <dgm:prSet presAssocID="{C89FE1EF-36AE-472E-8985-CCA8158F930A}" presName="composite" presStyleCnt="0"/>
      <dgm:spPr/>
    </dgm:pt>
    <dgm:pt modelId="{1A8AF8C2-CDF4-4677-83A3-5F40505752A1}" type="pres">
      <dgm:prSet presAssocID="{C89FE1EF-36AE-472E-8985-CCA8158F930A}" presName="rect1" presStyleLbl="bgImgPlace1" presStyleIdx="1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830A9F8F-5053-420D-AB6D-D2E1169211DA}" type="pres">
      <dgm:prSet presAssocID="{C89FE1EF-36AE-472E-8985-CCA8158F930A}" presName="wedgeRectCallout1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5A5A97-8008-433C-B06A-EB3537469679}" type="pres">
      <dgm:prSet presAssocID="{960A3605-7F68-4EBE-9CAD-5845512303E0}" presName="sibTrans" presStyleCnt="0"/>
      <dgm:spPr/>
    </dgm:pt>
    <dgm:pt modelId="{D69C26CF-E2F5-4960-94A0-97860A71E3E0}" type="pres">
      <dgm:prSet presAssocID="{32839E8C-8233-4B8B-9348-72012AA34104}" presName="composite" presStyleCnt="0"/>
      <dgm:spPr/>
    </dgm:pt>
    <dgm:pt modelId="{A48CBB58-BCD2-49DD-AF14-2D8A04795E93}" type="pres">
      <dgm:prSet presAssocID="{32839E8C-8233-4B8B-9348-72012AA34104}" presName="rect1" presStyleLbl="bgImgPlace1" presStyleIdx="2" presStyleCnt="7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C526DCB6-21CD-4BE1-A071-E57802AE3793}" type="pres">
      <dgm:prSet presAssocID="{32839E8C-8233-4B8B-9348-72012AA34104}" presName="wedgeRectCallout1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2A0D12-6BE3-407E-B3A5-BBF0C0794FAC}" type="pres">
      <dgm:prSet presAssocID="{E436C330-7D09-474E-A7B3-285F3095F3DA}" presName="sibTrans" presStyleCnt="0"/>
      <dgm:spPr/>
    </dgm:pt>
    <dgm:pt modelId="{54A38162-8821-483D-A961-7506D399C0C8}" type="pres">
      <dgm:prSet presAssocID="{2DDEA165-CFCE-4AE8-978A-6C269FCF565E}" presName="composite" presStyleCnt="0"/>
      <dgm:spPr/>
    </dgm:pt>
    <dgm:pt modelId="{593FEC85-B41C-407A-B4A1-0D913DABFC35}" type="pres">
      <dgm:prSet presAssocID="{2DDEA165-CFCE-4AE8-978A-6C269FCF565E}" presName="rect1" presStyleLbl="bgImgPlace1" presStyleIdx="3" presStyleCnt="7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E252D02D-A441-466E-984C-0A98F1590F62}" type="pres">
      <dgm:prSet presAssocID="{2DDEA165-CFCE-4AE8-978A-6C269FCF565E}" presName="wedgeRectCallout1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9CC943-7AA8-4E80-B394-1D1572F643B3}" type="pres">
      <dgm:prSet presAssocID="{EC2C2BB6-E4AB-4C9B-84D2-A3136AAF4AFF}" presName="sibTrans" presStyleCnt="0"/>
      <dgm:spPr/>
    </dgm:pt>
    <dgm:pt modelId="{EB089A70-F635-4A6C-B604-F66B5B3A4314}" type="pres">
      <dgm:prSet presAssocID="{81F6DEDF-331E-4DD0-BA9E-A0D8945BADB9}" presName="composite" presStyleCnt="0"/>
      <dgm:spPr/>
    </dgm:pt>
    <dgm:pt modelId="{CABA51A1-25B7-45D7-A045-DE5C5DB9295D}" type="pres">
      <dgm:prSet presAssocID="{81F6DEDF-331E-4DD0-BA9E-A0D8945BADB9}" presName="rect1" presStyleLbl="bgImgPlace1" presStyleIdx="4" presStyleCnt="7"/>
      <dgm:spPr>
        <a:blipFill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6AB9C416-375F-47B6-8F65-F311470BB640}" type="pres">
      <dgm:prSet presAssocID="{81F6DEDF-331E-4DD0-BA9E-A0D8945BADB9}" presName="wedgeRectCallout1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A9B037-95E4-4103-89E0-3E40A0211E26}" type="pres">
      <dgm:prSet presAssocID="{E50D9EBF-B0A5-409E-826A-A222B42ADD8C}" presName="sibTrans" presStyleCnt="0"/>
      <dgm:spPr/>
    </dgm:pt>
    <dgm:pt modelId="{364AAEC3-B35B-4668-B7CB-C6EE59555574}" type="pres">
      <dgm:prSet presAssocID="{00CAE33A-11EE-4DB8-99BF-A9E33BC9F78E}" presName="composite" presStyleCnt="0"/>
      <dgm:spPr/>
    </dgm:pt>
    <dgm:pt modelId="{917227DE-DA57-4BFB-B111-6538B02FC5FD}" type="pres">
      <dgm:prSet presAssocID="{00CAE33A-11EE-4DB8-99BF-A9E33BC9F78E}" presName="rect1" presStyleLbl="bgImgPlace1" presStyleIdx="5" presStyleCnt="7"/>
      <dgm:spPr>
        <a:blipFill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9EECE5F3-C745-4328-BE9C-EA411E435906}" type="pres">
      <dgm:prSet presAssocID="{00CAE33A-11EE-4DB8-99BF-A9E33BC9F78E}" presName="wedgeRectCallout1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17D189-370B-47CD-A667-F5081F87CC72}" type="pres">
      <dgm:prSet presAssocID="{9B068EB0-3746-4BF4-853A-E006E46EF5CB}" presName="sibTrans" presStyleCnt="0"/>
      <dgm:spPr/>
    </dgm:pt>
    <dgm:pt modelId="{7C7D4A86-0CF7-41EA-B7AF-CDD9EE6660E1}" type="pres">
      <dgm:prSet presAssocID="{2EE4BD01-8DF4-409E-A099-41550EAA9639}" presName="composite" presStyleCnt="0"/>
      <dgm:spPr/>
    </dgm:pt>
    <dgm:pt modelId="{E19B7F9C-54DD-4F8C-B39C-428B9D57A23E}" type="pres">
      <dgm:prSet presAssocID="{2EE4BD01-8DF4-409E-A099-41550EAA9639}" presName="rect1" presStyleLbl="bgImgPlace1" presStyleIdx="6" presStyleCnt="7"/>
      <dgm:spPr>
        <a:blipFill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41F00281-2F03-49AF-AF70-AD12A7AFBFA0}" type="pres">
      <dgm:prSet presAssocID="{2EE4BD01-8DF4-409E-A099-41550EAA9639}" presName="wedgeRectCallout1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6ECE525-D5A4-4455-A34F-DA57389E1678}" srcId="{FBF53C1D-9427-474A-87BD-1EB90540DD83}" destId="{00CAE33A-11EE-4DB8-99BF-A9E33BC9F78E}" srcOrd="5" destOrd="0" parTransId="{EE943A84-41F1-4DC1-8626-98EB498C750A}" sibTransId="{9B068EB0-3746-4BF4-853A-E006E46EF5CB}"/>
    <dgm:cxn modelId="{287C5B50-2392-44D9-95CA-698E6244D05A}" type="presOf" srcId="{00CAE33A-11EE-4DB8-99BF-A9E33BC9F78E}" destId="{9EECE5F3-C745-4328-BE9C-EA411E435906}" srcOrd="0" destOrd="0" presId="urn:microsoft.com/office/officeart/2008/layout/BendingPictureCaptionList"/>
    <dgm:cxn modelId="{D98BAFDA-0413-40EB-AB48-B1D258D1AF3C}" type="presOf" srcId="{2DDEA165-CFCE-4AE8-978A-6C269FCF565E}" destId="{E252D02D-A441-466E-984C-0A98F1590F62}" srcOrd="0" destOrd="0" presId="urn:microsoft.com/office/officeart/2008/layout/BendingPictureCaptionList"/>
    <dgm:cxn modelId="{1B36C527-56EC-4C06-B5C2-7AB4B18A16B2}" srcId="{FBF53C1D-9427-474A-87BD-1EB90540DD83}" destId="{81F6DEDF-331E-4DD0-BA9E-A0D8945BADB9}" srcOrd="4" destOrd="0" parTransId="{1775D68F-53F6-4338-81BB-410CC09F612A}" sibTransId="{E50D9EBF-B0A5-409E-826A-A222B42ADD8C}"/>
    <dgm:cxn modelId="{CC2522FB-1947-4837-942B-15D1CCAD585B}" srcId="{FBF53C1D-9427-474A-87BD-1EB90540DD83}" destId="{F20DFA53-285B-4114-A435-005D040F4C3F}" srcOrd="0" destOrd="0" parTransId="{DF5D479B-23F8-421D-9EC7-5C68EC6AE05B}" sibTransId="{C3AC0030-3402-424A-85E7-9A97DB5EE405}"/>
    <dgm:cxn modelId="{997A0900-509C-4B37-B866-085D41225EE0}" type="presOf" srcId="{81F6DEDF-331E-4DD0-BA9E-A0D8945BADB9}" destId="{6AB9C416-375F-47B6-8F65-F311470BB640}" srcOrd="0" destOrd="0" presId="urn:microsoft.com/office/officeart/2008/layout/BendingPictureCaptionList"/>
    <dgm:cxn modelId="{E16611E3-2694-4928-A1D6-CC35E837A0AE}" type="presOf" srcId="{F20DFA53-285B-4114-A435-005D040F4C3F}" destId="{8DFD7F4A-7500-4A13-9668-35633D6D1E5A}" srcOrd="0" destOrd="0" presId="urn:microsoft.com/office/officeart/2008/layout/BendingPictureCaptionList"/>
    <dgm:cxn modelId="{D2B6DC0C-8A93-43EC-8DDD-8A4100B226B8}" srcId="{FBF53C1D-9427-474A-87BD-1EB90540DD83}" destId="{2EE4BD01-8DF4-409E-A099-41550EAA9639}" srcOrd="6" destOrd="0" parTransId="{79C3A4C8-6B4D-48A5-A1E2-7D5DB21744F3}" sibTransId="{3CD901E0-E0D8-4893-8C6A-8F916F5B8766}"/>
    <dgm:cxn modelId="{466D5D6F-24DF-4890-87D5-70379894AEA0}" type="presOf" srcId="{2EE4BD01-8DF4-409E-A099-41550EAA9639}" destId="{41F00281-2F03-49AF-AF70-AD12A7AFBFA0}" srcOrd="0" destOrd="0" presId="urn:microsoft.com/office/officeart/2008/layout/BendingPictureCaptionList"/>
    <dgm:cxn modelId="{B8BAF550-3336-4128-A56F-7D021D4639AC}" srcId="{FBF53C1D-9427-474A-87BD-1EB90540DD83}" destId="{32839E8C-8233-4B8B-9348-72012AA34104}" srcOrd="2" destOrd="0" parTransId="{8825FF1E-455C-4856-A990-4D7CA3B28600}" sibTransId="{E436C330-7D09-474E-A7B3-285F3095F3DA}"/>
    <dgm:cxn modelId="{E718A54C-EA68-47C3-ABB8-3CBB12FF5696}" type="presOf" srcId="{32839E8C-8233-4B8B-9348-72012AA34104}" destId="{C526DCB6-21CD-4BE1-A071-E57802AE3793}" srcOrd="0" destOrd="0" presId="urn:microsoft.com/office/officeart/2008/layout/BendingPictureCaptionList"/>
    <dgm:cxn modelId="{E6C09AB7-7421-4F1F-878E-7C7720A57EAB}" type="presOf" srcId="{C89FE1EF-36AE-472E-8985-CCA8158F930A}" destId="{830A9F8F-5053-420D-AB6D-D2E1169211DA}" srcOrd="0" destOrd="0" presId="urn:microsoft.com/office/officeart/2008/layout/BendingPictureCaptionList"/>
    <dgm:cxn modelId="{33233911-06F2-447F-B3C3-DDE73CA5207C}" srcId="{FBF53C1D-9427-474A-87BD-1EB90540DD83}" destId="{C89FE1EF-36AE-472E-8985-CCA8158F930A}" srcOrd="1" destOrd="0" parTransId="{49F3B286-7F55-407F-B21C-85CAAA139EB9}" sibTransId="{960A3605-7F68-4EBE-9CAD-5845512303E0}"/>
    <dgm:cxn modelId="{C9EDF20C-B0C4-415F-8E22-0027245B3F57}" srcId="{FBF53C1D-9427-474A-87BD-1EB90540DD83}" destId="{2DDEA165-CFCE-4AE8-978A-6C269FCF565E}" srcOrd="3" destOrd="0" parTransId="{D5D289DD-5AF8-42CE-B2BE-1D66B3922979}" sibTransId="{EC2C2BB6-E4AB-4C9B-84D2-A3136AAF4AFF}"/>
    <dgm:cxn modelId="{58C15C0D-5696-4A32-AEE2-2C9E94D86F8C}" type="presOf" srcId="{FBF53C1D-9427-474A-87BD-1EB90540DD83}" destId="{02D3A39E-30A2-47F2-8DF7-C84C94B8A8C8}" srcOrd="0" destOrd="0" presId="urn:microsoft.com/office/officeart/2008/layout/BendingPictureCaptionList"/>
    <dgm:cxn modelId="{35FFEC9A-9D2E-4602-A726-494DC63F203E}" type="presParOf" srcId="{02D3A39E-30A2-47F2-8DF7-C84C94B8A8C8}" destId="{26F59FBC-E5DF-4B12-9A4A-40200C0C226F}" srcOrd="0" destOrd="0" presId="urn:microsoft.com/office/officeart/2008/layout/BendingPictureCaptionList"/>
    <dgm:cxn modelId="{FB2F1477-1184-4B06-ADD2-6A6D4AFFC8A2}" type="presParOf" srcId="{26F59FBC-E5DF-4B12-9A4A-40200C0C226F}" destId="{BE42702A-672A-4087-9D74-6F078A83032C}" srcOrd="0" destOrd="0" presId="urn:microsoft.com/office/officeart/2008/layout/BendingPictureCaptionList"/>
    <dgm:cxn modelId="{9D4904CA-54E2-4C9F-8447-2530C2E6972A}" type="presParOf" srcId="{26F59FBC-E5DF-4B12-9A4A-40200C0C226F}" destId="{8DFD7F4A-7500-4A13-9668-35633D6D1E5A}" srcOrd="1" destOrd="0" presId="urn:microsoft.com/office/officeart/2008/layout/BendingPictureCaptionList"/>
    <dgm:cxn modelId="{43DB58CE-C640-445C-8E23-813971F3B6B8}" type="presParOf" srcId="{02D3A39E-30A2-47F2-8DF7-C84C94B8A8C8}" destId="{39894D1E-8F7A-4CD6-BE3E-2C9A2A7DAE3F}" srcOrd="1" destOrd="0" presId="urn:microsoft.com/office/officeart/2008/layout/BendingPictureCaptionList"/>
    <dgm:cxn modelId="{07E1EC92-0E44-4EFD-986E-8816B79C7C6D}" type="presParOf" srcId="{02D3A39E-30A2-47F2-8DF7-C84C94B8A8C8}" destId="{F376A1C1-C106-48B3-93F2-CF155655D6F2}" srcOrd="2" destOrd="0" presId="urn:microsoft.com/office/officeart/2008/layout/BendingPictureCaptionList"/>
    <dgm:cxn modelId="{432E64E1-7EC8-4D1F-B456-07E5A2D1B37C}" type="presParOf" srcId="{F376A1C1-C106-48B3-93F2-CF155655D6F2}" destId="{1A8AF8C2-CDF4-4677-83A3-5F40505752A1}" srcOrd="0" destOrd="0" presId="urn:microsoft.com/office/officeart/2008/layout/BendingPictureCaptionList"/>
    <dgm:cxn modelId="{8FB0D5EB-04EB-4A51-9417-F8B60B93A024}" type="presParOf" srcId="{F376A1C1-C106-48B3-93F2-CF155655D6F2}" destId="{830A9F8F-5053-420D-AB6D-D2E1169211DA}" srcOrd="1" destOrd="0" presId="urn:microsoft.com/office/officeart/2008/layout/BendingPictureCaptionList"/>
    <dgm:cxn modelId="{5B88E8C8-F1AA-4989-A89B-B2DA31869A62}" type="presParOf" srcId="{02D3A39E-30A2-47F2-8DF7-C84C94B8A8C8}" destId="{555A5A97-8008-433C-B06A-EB3537469679}" srcOrd="3" destOrd="0" presId="urn:microsoft.com/office/officeart/2008/layout/BendingPictureCaptionList"/>
    <dgm:cxn modelId="{8DF36AAF-5CF9-4B7B-89E0-E6027938E606}" type="presParOf" srcId="{02D3A39E-30A2-47F2-8DF7-C84C94B8A8C8}" destId="{D69C26CF-E2F5-4960-94A0-97860A71E3E0}" srcOrd="4" destOrd="0" presId="urn:microsoft.com/office/officeart/2008/layout/BendingPictureCaptionList"/>
    <dgm:cxn modelId="{E779017C-788C-4721-8E71-8723A5A13DB2}" type="presParOf" srcId="{D69C26CF-E2F5-4960-94A0-97860A71E3E0}" destId="{A48CBB58-BCD2-49DD-AF14-2D8A04795E93}" srcOrd="0" destOrd="0" presId="urn:microsoft.com/office/officeart/2008/layout/BendingPictureCaptionList"/>
    <dgm:cxn modelId="{20EFB60E-1454-4A83-B948-4908EA4E61D2}" type="presParOf" srcId="{D69C26CF-E2F5-4960-94A0-97860A71E3E0}" destId="{C526DCB6-21CD-4BE1-A071-E57802AE3793}" srcOrd="1" destOrd="0" presId="urn:microsoft.com/office/officeart/2008/layout/BendingPictureCaptionList"/>
    <dgm:cxn modelId="{E919FB0B-65CE-4FA1-B538-758972C9832F}" type="presParOf" srcId="{02D3A39E-30A2-47F2-8DF7-C84C94B8A8C8}" destId="{522A0D12-6BE3-407E-B3A5-BBF0C0794FAC}" srcOrd="5" destOrd="0" presId="urn:microsoft.com/office/officeart/2008/layout/BendingPictureCaptionList"/>
    <dgm:cxn modelId="{5B9A5428-FB2C-45D4-AF9E-B05E5F47A4B7}" type="presParOf" srcId="{02D3A39E-30A2-47F2-8DF7-C84C94B8A8C8}" destId="{54A38162-8821-483D-A961-7506D399C0C8}" srcOrd="6" destOrd="0" presId="urn:microsoft.com/office/officeart/2008/layout/BendingPictureCaptionList"/>
    <dgm:cxn modelId="{F3D604D4-596D-43CC-ABAF-FAE0F81C0B86}" type="presParOf" srcId="{54A38162-8821-483D-A961-7506D399C0C8}" destId="{593FEC85-B41C-407A-B4A1-0D913DABFC35}" srcOrd="0" destOrd="0" presId="urn:microsoft.com/office/officeart/2008/layout/BendingPictureCaptionList"/>
    <dgm:cxn modelId="{9D01693B-D645-4E94-A7FF-83306E19CC3B}" type="presParOf" srcId="{54A38162-8821-483D-A961-7506D399C0C8}" destId="{E252D02D-A441-466E-984C-0A98F1590F62}" srcOrd="1" destOrd="0" presId="urn:microsoft.com/office/officeart/2008/layout/BendingPictureCaptionList"/>
    <dgm:cxn modelId="{E3029973-5EC2-4145-A23E-48227AB8F786}" type="presParOf" srcId="{02D3A39E-30A2-47F2-8DF7-C84C94B8A8C8}" destId="{B59CC943-7AA8-4E80-B394-1D1572F643B3}" srcOrd="7" destOrd="0" presId="urn:microsoft.com/office/officeart/2008/layout/BendingPictureCaptionList"/>
    <dgm:cxn modelId="{6BE632A8-D473-4260-AEE3-81CAE10C5AC6}" type="presParOf" srcId="{02D3A39E-30A2-47F2-8DF7-C84C94B8A8C8}" destId="{EB089A70-F635-4A6C-B604-F66B5B3A4314}" srcOrd="8" destOrd="0" presId="urn:microsoft.com/office/officeart/2008/layout/BendingPictureCaptionList"/>
    <dgm:cxn modelId="{6937DDAE-688D-4E05-8FA3-8073BA7861CE}" type="presParOf" srcId="{EB089A70-F635-4A6C-B604-F66B5B3A4314}" destId="{CABA51A1-25B7-45D7-A045-DE5C5DB9295D}" srcOrd="0" destOrd="0" presId="urn:microsoft.com/office/officeart/2008/layout/BendingPictureCaptionList"/>
    <dgm:cxn modelId="{94876E54-3876-4D27-8804-D2D13B9DB1B5}" type="presParOf" srcId="{EB089A70-F635-4A6C-B604-F66B5B3A4314}" destId="{6AB9C416-375F-47B6-8F65-F311470BB640}" srcOrd="1" destOrd="0" presId="urn:microsoft.com/office/officeart/2008/layout/BendingPictureCaptionList"/>
    <dgm:cxn modelId="{E20E0DCB-C698-492F-BCFC-2D191622A132}" type="presParOf" srcId="{02D3A39E-30A2-47F2-8DF7-C84C94B8A8C8}" destId="{BDA9B037-95E4-4103-89E0-3E40A0211E26}" srcOrd="9" destOrd="0" presId="urn:microsoft.com/office/officeart/2008/layout/BendingPictureCaptionList"/>
    <dgm:cxn modelId="{6ECC0A0D-3675-42C7-808A-1A012BA9E3D2}" type="presParOf" srcId="{02D3A39E-30A2-47F2-8DF7-C84C94B8A8C8}" destId="{364AAEC3-B35B-4668-B7CB-C6EE59555574}" srcOrd="10" destOrd="0" presId="urn:microsoft.com/office/officeart/2008/layout/BendingPictureCaptionList"/>
    <dgm:cxn modelId="{855ED584-60F7-4C1A-93FA-C313592BC199}" type="presParOf" srcId="{364AAEC3-B35B-4668-B7CB-C6EE59555574}" destId="{917227DE-DA57-4BFB-B111-6538B02FC5FD}" srcOrd="0" destOrd="0" presId="urn:microsoft.com/office/officeart/2008/layout/BendingPictureCaptionList"/>
    <dgm:cxn modelId="{23B8F48C-C554-470A-8B69-69E474553FAE}" type="presParOf" srcId="{364AAEC3-B35B-4668-B7CB-C6EE59555574}" destId="{9EECE5F3-C745-4328-BE9C-EA411E435906}" srcOrd="1" destOrd="0" presId="urn:microsoft.com/office/officeart/2008/layout/BendingPictureCaptionList"/>
    <dgm:cxn modelId="{22BBC257-FD5D-4141-A322-4468DBBB77E2}" type="presParOf" srcId="{02D3A39E-30A2-47F2-8DF7-C84C94B8A8C8}" destId="{C217D189-370B-47CD-A667-F5081F87CC72}" srcOrd="11" destOrd="0" presId="urn:microsoft.com/office/officeart/2008/layout/BendingPictureCaptionList"/>
    <dgm:cxn modelId="{C350FB4F-8B77-4508-9994-071648401E10}" type="presParOf" srcId="{02D3A39E-30A2-47F2-8DF7-C84C94B8A8C8}" destId="{7C7D4A86-0CF7-41EA-B7AF-CDD9EE6660E1}" srcOrd="12" destOrd="0" presId="urn:microsoft.com/office/officeart/2008/layout/BendingPictureCaptionList"/>
    <dgm:cxn modelId="{B83381C8-C28B-4DA9-9DCA-50DA76F12ACC}" type="presParOf" srcId="{7C7D4A86-0CF7-41EA-B7AF-CDD9EE6660E1}" destId="{E19B7F9C-54DD-4F8C-B39C-428B9D57A23E}" srcOrd="0" destOrd="0" presId="urn:microsoft.com/office/officeart/2008/layout/BendingPictureCaptionList"/>
    <dgm:cxn modelId="{20FA2522-DEA1-4AB4-8BE2-71F0D808F216}" type="presParOf" srcId="{7C7D4A86-0CF7-41EA-B7AF-CDD9EE6660E1}" destId="{41F00281-2F03-49AF-AF70-AD12A7AFBFA0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F53C1D-9427-474A-87BD-1EB90540DD83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PE"/>
        </a:p>
      </dgm:t>
    </dgm:pt>
    <dgm:pt modelId="{F20DFA53-285B-4114-A435-005D040F4C3F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Ambiente agradable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DF5D479B-23F8-421D-9EC7-5C68EC6AE05B}" type="parTrans" cxnId="{CC2522FB-1947-4837-942B-15D1CCAD585B}">
      <dgm:prSet/>
      <dgm:spPr/>
      <dgm:t>
        <a:bodyPr/>
        <a:lstStyle/>
        <a:p>
          <a:endParaRPr lang="es-PE"/>
        </a:p>
      </dgm:t>
    </dgm:pt>
    <dgm:pt modelId="{C3AC0030-3402-424A-85E7-9A97DB5EE405}" type="sibTrans" cxnId="{CC2522FB-1947-4837-942B-15D1CCAD585B}">
      <dgm:prSet/>
      <dgm:spPr/>
      <dgm:t>
        <a:bodyPr/>
        <a:lstStyle/>
        <a:p>
          <a:endParaRPr lang="es-PE"/>
        </a:p>
      </dgm:t>
    </dgm:pt>
    <dgm:pt modelId="{C89FE1EF-36AE-472E-8985-CCA8158F930A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Orientación de la atención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" action="ppaction://hlinksldjump"/>
          </dgm14:cNvPr>
        </a:ext>
      </dgm:extLst>
    </dgm:pt>
    <dgm:pt modelId="{49F3B286-7F55-407F-B21C-85CAAA139EB9}" type="parTrans" cxnId="{33233911-06F2-447F-B3C3-DDE73CA5207C}">
      <dgm:prSet/>
      <dgm:spPr/>
      <dgm:t>
        <a:bodyPr/>
        <a:lstStyle/>
        <a:p>
          <a:endParaRPr lang="es-PE"/>
        </a:p>
      </dgm:t>
    </dgm:pt>
    <dgm:pt modelId="{960A3605-7F68-4EBE-9CAD-5845512303E0}" type="sibTrans" cxnId="{33233911-06F2-447F-B3C3-DDE73CA5207C}">
      <dgm:prSet/>
      <dgm:spPr/>
      <dgm:t>
        <a:bodyPr/>
        <a:lstStyle/>
        <a:p>
          <a:endParaRPr lang="es-PE"/>
        </a:p>
      </dgm:t>
    </dgm:pt>
    <dgm:pt modelId="{32839E8C-8233-4B8B-9348-72012AA34104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Recapitulación o repaso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3" action="ppaction://hlinksldjump"/>
          </dgm14:cNvPr>
        </a:ext>
      </dgm:extLst>
    </dgm:pt>
    <dgm:pt modelId="{8825FF1E-455C-4856-A990-4D7CA3B28600}" type="parTrans" cxnId="{B8BAF550-3336-4128-A56F-7D021D4639AC}">
      <dgm:prSet/>
      <dgm:spPr/>
      <dgm:t>
        <a:bodyPr/>
        <a:lstStyle/>
        <a:p>
          <a:endParaRPr lang="es-PE"/>
        </a:p>
      </dgm:t>
    </dgm:pt>
    <dgm:pt modelId="{E436C330-7D09-474E-A7B3-285F3095F3DA}" type="sibTrans" cxnId="{B8BAF550-3336-4128-A56F-7D021D4639AC}">
      <dgm:prSet/>
      <dgm:spPr/>
      <dgm:t>
        <a:bodyPr/>
        <a:lstStyle/>
        <a:p>
          <a:endParaRPr lang="es-PE"/>
        </a:p>
      </dgm:t>
    </dgm:pt>
    <dgm:pt modelId="{2DDEA165-CFCE-4AE8-978A-6C269FCF565E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Procesamiento de la información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D5D289DD-5AF8-42CE-B2BE-1D66B3922979}" type="parTrans" cxnId="{C9EDF20C-B0C4-415F-8E22-0027245B3F57}">
      <dgm:prSet/>
      <dgm:spPr/>
      <dgm:t>
        <a:bodyPr/>
        <a:lstStyle/>
        <a:p>
          <a:endParaRPr lang="es-PE"/>
        </a:p>
      </dgm:t>
    </dgm:pt>
    <dgm:pt modelId="{EC2C2BB6-E4AB-4C9B-84D2-A3136AAF4AFF}" type="sibTrans" cxnId="{C9EDF20C-B0C4-415F-8E22-0027245B3F57}">
      <dgm:prSet/>
      <dgm:spPr/>
      <dgm:t>
        <a:bodyPr/>
        <a:lstStyle/>
        <a:p>
          <a:endParaRPr lang="es-PE"/>
        </a:p>
      </dgm:t>
    </dgm:pt>
    <dgm:pt modelId="{81F6DEDF-331E-4DD0-BA9E-A0D8945BADB9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Interdependencia social positiva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5" action="ppaction://hlinksldjump"/>
          </dgm14:cNvPr>
        </a:ext>
      </dgm:extLst>
    </dgm:pt>
    <dgm:pt modelId="{1775D68F-53F6-4338-81BB-410CC09F612A}" type="parTrans" cxnId="{1B36C527-56EC-4C06-B5C2-7AB4B18A16B2}">
      <dgm:prSet/>
      <dgm:spPr/>
      <dgm:t>
        <a:bodyPr/>
        <a:lstStyle/>
        <a:p>
          <a:endParaRPr lang="es-PE"/>
        </a:p>
      </dgm:t>
    </dgm:pt>
    <dgm:pt modelId="{E50D9EBF-B0A5-409E-826A-A222B42ADD8C}" type="sibTrans" cxnId="{1B36C527-56EC-4C06-B5C2-7AB4B18A16B2}">
      <dgm:prSet/>
      <dgm:spPr/>
      <dgm:t>
        <a:bodyPr/>
        <a:lstStyle/>
        <a:p>
          <a:endParaRPr lang="es-PE"/>
        </a:p>
      </dgm:t>
    </dgm:pt>
    <dgm:pt modelId="{00CAE33A-11EE-4DB8-99BF-A9E33BC9F78E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Evaluación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6" action="ppaction://hlinksldjump"/>
          </dgm14:cNvPr>
        </a:ext>
      </dgm:extLst>
    </dgm:pt>
    <dgm:pt modelId="{EE943A84-41F1-4DC1-8626-98EB498C750A}" type="parTrans" cxnId="{16ECE525-D5A4-4455-A34F-DA57389E1678}">
      <dgm:prSet/>
      <dgm:spPr/>
      <dgm:t>
        <a:bodyPr/>
        <a:lstStyle/>
        <a:p>
          <a:endParaRPr lang="es-PE"/>
        </a:p>
      </dgm:t>
    </dgm:pt>
    <dgm:pt modelId="{9B068EB0-3746-4BF4-853A-E006E46EF5CB}" type="sibTrans" cxnId="{16ECE525-D5A4-4455-A34F-DA57389E1678}">
      <dgm:prSet/>
      <dgm:spPr/>
      <dgm:t>
        <a:bodyPr/>
        <a:lstStyle/>
        <a:p>
          <a:endParaRPr lang="es-PE"/>
        </a:p>
      </dgm:t>
    </dgm:pt>
    <dgm:pt modelId="{2EE4BD01-8DF4-409E-A099-41550EAA9639}">
      <dgm:prSet phldrT="[Texto]"/>
      <dgm:spPr>
        <a:solidFill>
          <a:srgbClr val="0070C0"/>
        </a:solidFill>
      </dgm:spPr>
      <dgm:t>
        <a:bodyPr/>
        <a:lstStyle/>
        <a:p>
          <a:r>
            <a:rPr lang="es-PE" dirty="0"/>
            <a:t>Reflexión</a:t>
          </a: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79C3A4C8-6B4D-48A5-A1E2-7D5DB21744F3}" type="parTrans" cxnId="{D2B6DC0C-8A93-43EC-8DDD-8A4100B226B8}">
      <dgm:prSet/>
      <dgm:spPr/>
      <dgm:t>
        <a:bodyPr/>
        <a:lstStyle/>
        <a:p>
          <a:endParaRPr lang="es-PE"/>
        </a:p>
      </dgm:t>
    </dgm:pt>
    <dgm:pt modelId="{3CD901E0-E0D8-4893-8C6A-8F916F5B8766}" type="sibTrans" cxnId="{D2B6DC0C-8A93-43EC-8DDD-8A4100B226B8}">
      <dgm:prSet/>
      <dgm:spPr/>
      <dgm:t>
        <a:bodyPr/>
        <a:lstStyle/>
        <a:p>
          <a:endParaRPr lang="es-PE"/>
        </a:p>
      </dgm:t>
    </dgm:pt>
    <dgm:pt modelId="{02D3A39E-30A2-47F2-8DF7-C84C94B8A8C8}" type="pres">
      <dgm:prSet presAssocID="{FBF53C1D-9427-474A-87BD-1EB90540DD83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6F59FBC-E5DF-4B12-9A4A-40200C0C226F}" type="pres">
      <dgm:prSet presAssocID="{F20DFA53-285B-4114-A435-005D040F4C3F}" presName="composite" presStyleCnt="0"/>
      <dgm:spPr/>
    </dgm:pt>
    <dgm:pt modelId="{BE42702A-672A-4087-9D74-6F078A83032C}" type="pres">
      <dgm:prSet presAssocID="{F20DFA53-285B-4114-A435-005D040F4C3F}" presName="rect1" presStyleLbl="bgImgPlace1" presStyleIdx="0" presStyleCnt="7"/>
      <dgm:spPr>
        <a:blipFill>
          <a:blip xmlns:r="http://schemas.openxmlformats.org/officeDocument/2006/relationships"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8DFD7F4A-7500-4A13-9668-35633D6D1E5A}" type="pres">
      <dgm:prSet presAssocID="{F20DFA53-285B-4114-A435-005D040F4C3F}" presName="wedgeRectCallout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9894D1E-8F7A-4CD6-BE3E-2C9A2A7DAE3F}" type="pres">
      <dgm:prSet presAssocID="{C3AC0030-3402-424A-85E7-9A97DB5EE405}" presName="sibTrans" presStyleCnt="0"/>
      <dgm:spPr/>
    </dgm:pt>
    <dgm:pt modelId="{F376A1C1-C106-48B3-93F2-CF155655D6F2}" type="pres">
      <dgm:prSet presAssocID="{C89FE1EF-36AE-472E-8985-CCA8158F930A}" presName="composite" presStyleCnt="0"/>
      <dgm:spPr/>
    </dgm:pt>
    <dgm:pt modelId="{1A8AF8C2-CDF4-4677-83A3-5F40505752A1}" type="pres">
      <dgm:prSet presAssocID="{C89FE1EF-36AE-472E-8985-CCA8158F930A}" presName="rect1" presStyleLbl="bgImgPlace1" presStyleIdx="1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</dgm:spPr>
    </dgm:pt>
    <dgm:pt modelId="{830A9F8F-5053-420D-AB6D-D2E1169211DA}" type="pres">
      <dgm:prSet presAssocID="{C89FE1EF-36AE-472E-8985-CCA8158F930A}" presName="wedgeRectCallout1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55A5A97-8008-433C-B06A-EB3537469679}" type="pres">
      <dgm:prSet presAssocID="{960A3605-7F68-4EBE-9CAD-5845512303E0}" presName="sibTrans" presStyleCnt="0"/>
      <dgm:spPr/>
    </dgm:pt>
    <dgm:pt modelId="{D69C26CF-E2F5-4960-94A0-97860A71E3E0}" type="pres">
      <dgm:prSet presAssocID="{32839E8C-8233-4B8B-9348-72012AA34104}" presName="composite" presStyleCnt="0"/>
      <dgm:spPr/>
    </dgm:pt>
    <dgm:pt modelId="{A48CBB58-BCD2-49DD-AF14-2D8A04795E93}" type="pres">
      <dgm:prSet presAssocID="{32839E8C-8233-4B8B-9348-72012AA34104}" presName="rect1" presStyleLbl="bgImgPlace1" presStyleIdx="2" presStyleCnt="7"/>
      <dgm:spPr>
        <a:blipFill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C526DCB6-21CD-4BE1-A071-E57802AE3793}" type="pres">
      <dgm:prSet presAssocID="{32839E8C-8233-4B8B-9348-72012AA34104}" presName="wedgeRectCallout1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22A0D12-6BE3-407E-B3A5-BBF0C0794FAC}" type="pres">
      <dgm:prSet presAssocID="{E436C330-7D09-474E-A7B3-285F3095F3DA}" presName="sibTrans" presStyleCnt="0"/>
      <dgm:spPr/>
    </dgm:pt>
    <dgm:pt modelId="{54A38162-8821-483D-A961-7506D399C0C8}" type="pres">
      <dgm:prSet presAssocID="{2DDEA165-CFCE-4AE8-978A-6C269FCF565E}" presName="composite" presStyleCnt="0"/>
      <dgm:spPr/>
    </dgm:pt>
    <dgm:pt modelId="{593FEC85-B41C-407A-B4A1-0D913DABFC35}" type="pres">
      <dgm:prSet presAssocID="{2DDEA165-CFCE-4AE8-978A-6C269FCF565E}" presName="rect1" presStyleLbl="bgImgPlace1" presStyleIdx="3" presStyleCnt="7"/>
      <dgm:spPr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E252D02D-A441-466E-984C-0A98F1590F62}" type="pres">
      <dgm:prSet presAssocID="{2DDEA165-CFCE-4AE8-978A-6C269FCF565E}" presName="wedgeRectCallout1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9CC943-7AA8-4E80-B394-1D1572F643B3}" type="pres">
      <dgm:prSet presAssocID="{EC2C2BB6-E4AB-4C9B-84D2-A3136AAF4AFF}" presName="sibTrans" presStyleCnt="0"/>
      <dgm:spPr/>
    </dgm:pt>
    <dgm:pt modelId="{EB089A70-F635-4A6C-B604-F66B5B3A4314}" type="pres">
      <dgm:prSet presAssocID="{81F6DEDF-331E-4DD0-BA9E-A0D8945BADB9}" presName="composite" presStyleCnt="0"/>
      <dgm:spPr/>
    </dgm:pt>
    <dgm:pt modelId="{CABA51A1-25B7-45D7-A045-DE5C5DB9295D}" type="pres">
      <dgm:prSet presAssocID="{81F6DEDF-331E-4DD0-BA9E-A0D8945BADB9}" presName="rect1" presStyleLbl="bgImgPlace1" presStyleIdx="4" presStyleCnt="7"/>
      <dgm:spPr>
        <a:blipFill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6AB9C416-375F-47B6-8F65-F311470BB640}" type="pres">
      <dgm:prSet presAssocID="{81F6DEDF-331E-4DD0-BA9E-A0D8945BADB9}" presName="wedgeRectCallout1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DA9B037-95E4-4103-89E0-3E40A0211E26}" type="pres">
      <dgm:prSet presAssocID="{E50D9EBF-B0A5-409E-826A-A222B42ADD8C}" presName="sibTrans" presStyleCnt="0"/>
      <dgm:spPr/>
    </dgm:pt>
    <dgm:pt modelId="{364AAEC3-B35B-4668-B7CB-C6EE59555574}" type="pres">
      <dgm:prSet presAssocID="{00CAE33A-11EE-4DB8-99BF-A9E33BC9F78E}" presName="composite" presStyleCnt="0"/>
      <dgm:spPr/>
    </dgm:pt>
    <dgm:pt modelId="{917227DE-DA57-4BFB-B111-6538B02FC5FD}" type="pres">
      <dgm:prSet presAssocID="{00CAE33A-11EE-4DB8-99BF-A9E33BC9F78E}" presName="rect1" presStyleLbl="bgImgPlace1" presStyleIdx="5" presStyleCnt="7"/>
      <dgm:spPr>
        <a:blipFill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9EECE5F3-C745-4328-BE9C-EA411E435906}" type="pres">
      <dgm:prSet presAssocID="{00CAE33A-11EE-4DB8-99BF-A9E33BC9F78E}" presName="wedgeRectCallout1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217D189-370B-47CD-A667-F5081F87CC72}" type="pres">
      <dgm:prSet presAssocID="{9B068EB0-3746-4BF4-853A-E006E46EF5CB}" presName="sibTrans" presStyleCnt="0"/>
      <dgm:spPr/>
    </dgm:pt>
    <dgm:pt modelId="{7C7D4A86-0CF7-41EA-B7AF-CDD9EE6660E1}" type="pres">
      <dgm:prSet presAssocID="{2EE4BD01-8DF4-409E-A099-41550EAA9639}" presName="composite" presStyleCnt="0"/>
      <dgm:spPr/>
    </dgm:pt>
    <dgm:pt modelId="{E19B7F9C-54DD-4F8C-B39C-428B9D57A23E}" type="pres">
      <dgm:prSet presAssocID="{2EE4BD01-8DF4-409E-A099-41550EAA9639}" presName="rect1" presStyleLbl="bgImgPlace1" presStyleIdx="6" presStyleCnt="7"/>
      <dgm:spPr>
        <a:blipFill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41F00281-2F03-49AF-AF70-AD12A7AFBFA0}" type="pres">
      <dgm:prSet presAssocID="{2EE4BD01-8DF4-409E-A099-41550EAA9639}" presName="wedgeRectCallout1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6ECE525-D5A4-4455-A34F-DA57389E1678}" srcId="{FBF53C1D-9427-474A-87BD-1EB90540DD83}" destId="{00CAE33A-11EE-4DB8-99BF-A9E33BC9F78E}" srcOrd="5" destOrd="0" parTransId="{EE943A84-41F1-4DC1-8626-98EB498C750A}" sibTransId="{9B068EB0-3746-4BF4-853A-E006E46EF5CB}"/>
    <dgm:cxn modelId="{758D7483-D259-4FF2-9D68-D0CF55736C06}" type="presOf" srcId="{2EE4BD01-8DF4-409E-A099-41550EAA9639}" destId="{41F00281-2F03-49AF-AF70-AD12A7AFBFA0}" srcOrd="0" destOrd="0" presId="urn:microsoft.com/office/officeart/2008/layout/BendingPictureCaptionList"/>
    <dgm:cxn modelId="{833D26C7-F713-4E08-AC89-C34C23ADEA66}" type="presOf" srcId="{32839E8C-8233-4B8B-9348-72012AA34104}" destId="{C526DCB6-21CD-4BE1-A071-E57802AE3793}" srcOrd="0" destOrd="0" presId="urn:microsoft.com/office/officeart/2008/layout/BendingPictureCaptionList"/>
    <dgm:cxn modelId="{129F30B9-5B19-44FF-9C17-8B687F78C44D}" type="presOf" srcId="{C89FE1EF-36AE-472E-8985-CCA8158F930A}" destId="{830A9F8F-5053-420D-AB6D-D2E1169211DA}" srcOrd="0" destOrd="0" presId="urn:microsoft.com/office/officeart/2008/layout/BendingPictureCaptionList"/>
    <dgm:cxn modelId="{B8BAF550-3336-4128-A56F-7D021D4639AC}" srcId="{FBF53C1D-9427-474A-87BD-1EB90540DD83}" destId="{32839E8C-8233-4B8B-9348-72012AA34104}" srcOrd="2" destOrd="0" parTransId="{8825FF1E-455C-4856-A990-4D7CA3B28600}" sibTransId="{E436C330-7D09-474E-A7B3-285F3095F3DA}"/>
    <dgm:cxn modelId="{CC2522FB-1947-4837-942B-15D1CCAD585B}" srcId="{FBF53C1D-9427-474A-87BD-1EB90540DD83}" destId="{F20DFA53-285B-4114-A435-005D040F4C3F}" srcOrd="0" destOrd="0" parTransId="{DF5D479B-23F8-421D-9EC7-5C68EC6AE05B}" sibTransId="{C3AC0030-3402-424A-85E7-9A97DB5EE405}"/>
    <dgm:cxn modelId="{6C46F80A-0DFD-4F17-BDB3-4B3349B84D7A}" type="presOf" srcId="{00CAE33A-11EE-4DB8-99BF-A9E33BC9F78E}" destId="{9EECE5F3-C745-4328-BE9C-EA411E435906}" srcOrd="0" destOrd="0" presId="urn:microsoft.com/office/officeart/2008/layout/BendingPictureCaptionList"/>
    <dgm:cxn modelId="{84D139F8-1D88-4A8E-87B9-8A45D7672350}" type="presOf" srcId="{2DDEA165-CFCE-4AE8-978A-6C269FCF565E}" destId="{E252D02D-A441-466E-984C-0A98F1590F62}" srcOrd="0" destOrd="0" presId="urn:microsoft.com/office/officeart/2008/layout/BendingPictureCaptionList"/>
    <dgm:cxn modelId="{D2B6DC0C-8A93-43EC-8DDD-8A4100B226B8}" srcId="{FBF53C1D-9427-474A-87BD-1EB90540DD83}" destId="{2EE4BD01-8DF4-409E-A099-41550EAA9639}" srcOrd="6" destOrd="0" parTransId="{79C3A4C8-6B4D-48A5-A1E2-7D5DB21744F3}" sibTransId="{3CD901E0-E0D8-4893-8C6A-8F916F5B8766}"/>
    <dgm:cxn modelId="{3E553F4F-209A-4C9F-A4FF-A1900C06CB1D}" type="presOf" srcId="{FBF53C1D-9427-474A-87BD-1EB90540DD83}" destId="{02D3A39E-30A2-47F2-8DF7-C84C94B8A8C8}" srcOrd="0" destOrd="0" presId="urn:microsoft.com/office/officeart/2008/layout/BendingPictureCaptionList"/>
    <dgm:cxn modelId="{F32F8D4C-B092-414D-8712-0E5B31C296EF}" type="presOf" srcId="{81F6DEDF-331E-4DD0-BA9E-A0D8945BADB9}" destId="{6AB9C416-375F-47B6-8F65-F311470BB640}" srcOrd="0" destOrd="0" presId="urn:microsoft.com/office/officeart/2008/layout/BendingPictureCaptionList"/>
    <dgm:cxn modelId="{C9EDF20C-B0C4-415F-8E22-0027245B3F57}" srcId="{FBF53C1D-9427-474A-87BD-1EB90540DD83}" destId="{2DDEA165-CFCE-4AE8-978A-6C269FCF565E}" srcOrd="3" destOrd="0" parTransId="{D5D289DD-5AF8-42CE-B2BE-1D66B3922979}" sibTransId="{EC2C2BB6-E4AB-4C9B-84D2-A3136AAF4AFF}"/>
    <dgm:cxn modelId="{33233911-06F2-447F-B3C3-DDE73CA5207C}" srcId="{FBF53C1D-9427-474A-87BD-1EB90540DD83}" destId="{C89FE1EF-36AE-472E-8985-CCA8158F930A}" srcOrd="1" destOrd="0" parTransId="{49F3B286-7F55-407F-B21C-85CAAA139EB9}" sibTransId="{960A3605-7F68-4EBE-9CAD-5845512303E0}"/>
    <dgm:cxn modelId="{1B36C527-56EC-4C06-B5C2-7AB4B18A16B2}" srcId="{FBF53C1D-9427-474A-87BD-1EB90540DD83}" destId="{81F6DEDF-331E-4DD0-BA9E-A0D8945BADB9}" srcOrd="4" destOrd="0" parTransId="{1775D68F-53F6-4338-81BB-410CC09F612A}" sibTransId="{E50D9EBF-B0A5-409E-826A-A222B42ADD8C}"/>
    <dgm:cxn modelId="{E09365C8-B02E-4152-AE46-CB3523A5E14B}" type="presOf" srcId="{F20DFA53-285B-4114-A435-005D040F4C3F}" destId="{8DFD7F4A-7500-4A13-9668-35633D6D1E5A}" srcOrd="0" destOrd="0" presId="urn:microsoft.com/office/officeart/2008/layout/BendingPictureCaptionList"/>
    <dgm:cxn modelId="{4CEE2B48-4B9D-4A72-AB71-F69D5AF3E96F}" type="presParOf" srcId="{02D3A39E-30A2-47F2-8DF7-C84C94B8A8C8}" destId="{26F59FBC-E5DF-4B12-9A4A-40200C0C226F}" srcOrd="0" destOrd="0" presId="urn:microsoft.com/office/officeart/2008/layout/BendingPictureCaptionList"/>
    <dgm:cxn modelId="{278DBA47-5F51-4195-9ED3-50C594D7A71E}" type="presParOf" srcId="{26F59FBC-E5DF-4B12-9A4A-40200C0C226F}" destId="{BE42702A-672A-4087-9D74-6F078A83032C}" srcOrd="0" destOrd="0" presId="urn:microsoft.com/office/officeart/2008/layout/BendingPictureCaptionList"/>
    <dgm:cxn modelId="{CDCE0FF1-9D76-4CFC-BFBF-4200ED3A8869}" type="presParOf" srcId="{26F59FBC-E5DF-4B12-9A4A-40200C0C226F}" destId="{8DFD7F4A-7500-4A13-9668-35633D6D1E5A}" srcOrd="1" destOrd="0" presId="urn:microsoft.com/office/officeart/2008/layout/BendingPictureCaptionList"/>
    <dgm:cxn modelId="{9DC293C5-9F33-4CE5-8D6B-B763DB81201A}" type="presParOf" srcId="{02D3A39E-30A2-47F2-8DF7-C84C94B8A8C8}" destId="{39894D1E-8F7A-4CD6-BE3E-2C9A2A7DAE3F}" srcOrd="1" destOrd="0" presId="urn:microsoft.com/office/officeart/2008/layout/BendingPictureCaptionList"/>
    <dgm:cxn modelId="{E1D22CD0-079E-4A6C-9343-C5CEA635AB87}" type="presParOf" srcId="{02D3A39E-30A2-47F2-8DF7-C84C94B8A8C8}" destId="{F376A1C1-C106-48B3-93F2-CF155655D6F2}" srcOrd="2" destOrd="0" presId="urn:microsoft.com/office/officeart/2008/layout/BendingPictureCaptionList"/>
    <dgm:cxn modelId="{9E0E4285-3405-4BA8-B9CA-7FC08AA0788D}" type="presParOf" srcId="{F376A1C1-C106-48B3-93F2-CF155655D6F2}" destId="{1A8AF8C2-CDF4-4677-83A3-5F40505752A1}" srcOrd="0" destOrd="0" presId="urn:microsoft.com/office/officeart/2008/layout/BendingPictureCaptionList"/>
    <dgm:cxn modelId="{F216C188-38D9-4C9F-9FDB-B8C1EBA47FF5}" type="presParOf" srcId="{F376A1C1-C106-48B3-93F2-CF155655D6F2}" destId="{830A9F8F-5053-420D-AB6D-D2E1169211DA}" srcOrd="1" destOrd="0" presId="urn:microsoft.com/office/officeart/2008/layout/BendingPictureCaptionList"/>
    <dgm:cxn modelId="{C9E85D1C-16D2-4746-87D8-95BCA2F7A010}" type="presParOf" srcId="{02D3A39E-30A2-47F2-8DF7-C84C94B8A8C8}" destId="{555A5A97-8008-433C-B06A-EB3537469679}" srcOrd="3" destOrd="0" presId="urn:microsoft.com/office/officeart/2008/layout/BendingPictureCaptionList"/>
    <dgm:cxn modelId="{B78307C9-8F56-480A-AB61-3D72BE420061}" type="presParOf" srcId="{02D3A39E-30A2-47F2-8DF7-C84C94B8A8C8}" destId="{D69C26CF-E2F5-4960-94A0-97860A71E3E0}" srcOrd="4" destOrd="0" presId="urn:microsoft.com/office/officeart/2008/layout/BendingPictureCaptionList"/>
    <dgm:cxn modelId="{84323848-FD4C-442E-A116-B25E31326E87}" type="presParOf" srcId="{D69C26CF-E2F5-4960-94A0-97860A71E3E0}" destId="{A48CBB58-BCD2-49DD-AF14-2D8A04795E93}" srcOrd="0" destOrd="0" presId="urn:microsoft.com/office/officeart/2008/layout/BendingPictureCaptionList"/>
    <dgm:cxn modelId="{74BA21EC-EC35-4450-AD5C-EE2EEBC87499}" type="presParOf" srcId="{D69C26CF-E2F5-4960-94A0-97860A71E3E0}" destId="{C526DCB6-21CD-4BE1-A071-E57802AE3793}" srcOrd="1" destOrd="0" presId="urn:microsoft.com/office/officeart/2008/layout/BendingPictureCaptionList"/>
    <dgm:cxn modelId="{A18784F7-5E97-4A8F-9148-657C04F4968D}" type="presParOf" srcId="{02D3A39E-30A2-47F2-8DF7-C84C94B8A8C8}" destId="{522A0D12-6BE3-407E-B3A5-BBF0C0794FAC}" srcOrd="5" destOrd="0" presId="urn:microsoft.com/office/officeart/2008/layout/BendingPictureCaptionList"/>
    <dgm:cxn modelId="{93EB09C2-DAD7-4AFA-BB47-53BBEB6A560A}" type="presParOf" srcId="{02D3A39E-30A2-47F2-8DF7-C84C94B8A8C8}" destId="{54A38162-8821-483D-A961-7506D399C0C8}" srcOrd="6" destOrd="0" presId="urn:microsoft.com/office/officeart/2008/layout/BendingPictureCaptionList"/>
    <dgm:cxn modelId="{82D7665E-A759-45E9-820C-D0760F536B2A}" type="presParOf" srcId="{54A38162-8821-483D-A961-7506D399C0C8}" destId="{593FEC85-B41C-407A-B4A1-0D913DABFC35}" srcOrd="0" destOrd="0" presId="urn:microsoft.com/office/officeart/2008/layout/BendingPictureCaptionList"/>
    <dgm:cxn modelId="{1BEEACE1-A5D3-4184-8442-2675ACE47F39}" type="presParOf" srcId="{54A38162-8821-483D-A961-7506D399C0C8}" destId="{E252D02D-A441-466E-984C-0A98F1590F62}" srcOrd="1" destOrd="0" presId="urn:microsoft.com/office/officeart/2008/layout/BendingPictureCaptionList"/>
    <dgm:cxn modelId="{07AB9420-70C9-44D0-A137-2D2B1BB31317}" type="presParOf" srcId="{02D3A39E-30A2-47F2-8DF7-C84C94B8A8C8}" destId="{B59CC943-7AA8-4E80-B394-1D1572F643B3}" srcOrd="7" destOrd="0" presId="urn:microsoft.com/office/officeart/2008/layout/BendingPictureCaptionList"/>
    <dgm:cxn modelId="{EE5CAF90-C8CF-4F37-B29B-6944D93EE82E}" type="presParOf" srcId="{02D3A39E-30A2-47F2-8DF7-C84C94B8A8C8}" destId="{EB089A70-F635-4A6C-B604-F66B5B3A4314}" srcOrd="8" destOrd="0" presId="urn:microsoft.com/office/officeart/2008/layout/BendingPictureCaptionList"/>
    <dgm:cxn modelId="{A356075C-E272-4D8E-99DC-80F7F6C157B9}" type="presParOf" srcId="{EB089A70-F635-4A6C-B604-F66B5B3A4314}" destId="{CABA51A1-25B7-45D7-A045-DE5C5DB9295D}" srcOrd="0" destOrd="0" presId="urn:microsoft.com/office/officeart/2008/layout/BendingPictureCaptionList"/>
    <dgm:cxn modelId="{D0088EFE-2D2E-4E50-BD4C-F35B74EF468F}" type="presParOf" srcId="{EB089A70-F635-4A6C-B604-F66B5B3A4314}" destId="{6AB9C416-375F-47B6-8F65-F311470BB640}" srcOrd="1" destOrd="0" presId="urn:microsoft.com/office/officeart/2008/layout/BendingPictureCaptionList"/>
    <dgm:cxn modelId="{3DA2FD62-0EFC-41EC-89F4-43DB49355A38}" type="presParOf" srcId="{02D3A39E-30A2-47F2-8DF7-C84C94B8A8C8}" destId="{BDA9B037-95E4-4103-89E0-3E40A0211E26}" srcOrd="9" destOrd="0" presId="urn:microsoft.com/office/officeart/2008/layout/BendingPictureCaptionList"/>
    <dgm:cxn modelId="{648D6AD0-C823-4985-8669-C8B330C975D7}" type="presParOf" srcId="{02D3A39E-30A2-47F2-8DF7-C84C94B8A8C8}" destId="{364AAEC3-B35B-4668-B7CB-C6EE59555574}" srcOrd="10" destOrd="0" presId="urn:microsoft.com/office/officeart/2008/layout/BendingPictureCaptionList"/>
    <dgm:cxn modelId="{A2D70C19-2E4C-44A7-B92E-80E37FF9004C}" type="presParOf" srcId="{364AAEC3-B35B-4668-B7CB-C6EE59555574}" destId="{917227DE-DA57-4BFB-B111-6538B02FC5FD}" srcOrd="0" destOrd="0" presId="urn:microsoft.com/office/officeart/2008/layout/BendingPictureCaptionList"/>
    <dgm:cxn modelId="{734BA02C-4F3B-4099-9584-15EA3E7CC341}" type="presParOf" srcId="{364AAEC3-B35B-4668-B7CB-C6EE59555574}" destId="{9EECE5F3-C745-4328-BE9C-EA411E435906}" srcOrd="1" destOrd="0" presId="urn:microsoft.com/office/officeart/2008/layout/BendingPictureCaptionList"/>
    <dgm:cxn modelId="{FD66D94A-0315-4132-84E3-A517CB5052CB}" type="presParOf" srcId="{02D3A39E-30A2-47F2-8DF7-C84C94B8A8C8}" destId="{C217D189-370B-47CD-A667-F5081F87CC72}" srcOrd="11" destOrd="0" presId="urn:microsoft.com/office/officeart/2008/layout/BendingPictureCaptionList"/>
    <dgm:cxn modelId="{D1143EEA-DC15-4DFE-8CB3-70C9C27D062A}" type="presParOf" srcId="{02D3A39E-30A2-47F2-8DF7-C84C94B8A8C8}" destId="{7C7D4A86-0CF7-41EA-B7AF-CDD9EE6660E1}" srcOrd="12" destOrd="0" presId="urn:microsoft.com/office/officeart/2008/layout/BendingPictureCaptionList"/>
    <dgm:cxn modelId="{54564062-C26C-4F5C-9A6E-4B65B76DC9EC}" type="presParOf" srcId="{7C7D4A86-0CF7-41EA-B7AF-CDD9EE6660E1}" destId="{E19B7F9C-54DD-4F8C-B39C-428B9D57A23E}" srcOrd="0" destOrd="0" presId="urn:microsoft.com/office/officeart/2008/layout/BendingPictureCaptionList"/>
    <dgm:cxn modelId="{BFFA6955-9F93-4976-9650-E5C623359A0F}" type="presParOf" srcId="{7C7D4A86-0CF7-41EA-B7AF-CDD9EE6660E1}" destId="{41F00281-2F03-49AF-AF70-AD12A7AFBFA0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2702A-672A-4087-9D74-6F078A83032C}">
      <dsp:nvSpPr>
        <dsp:cNvPr id="0" name=""/>
        <dsp:cNvSpPr/>
      </dsp:nvSpPr>
      <dsp:spPr>
        <a:xfrm>
          <a:off x="2121" y="285198"/>
          <a:ext cx="1682885" cy="134630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D7F4A-7500-4A13-9668-35633D6D1E5A}">
      <dsp:nvSpPr>
        <dsp:cNvPr id="0" name=""/>
        <dsp:cNvSpPr/>
      </dsp:nvSpPr>
      <dsp:spPr>
        <a:xfrm>
          <a:off x="153580" y="1496875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Ambiente agradable</a:t>
          </a:r>
        </a:p>
      </dsp:txBody>
      <dsp:txXfrm>
        <a:off x="153580" y="1496875"/>
        <a:ext cx="1497768" cy="471207"/>
      </dsp:txXfrm>
    </dsp:sp>
    <dsp:sp modelId="{1A8AF8C2-CDF4-4677-83A3-5F40505752A1}">
      <dsp:nvSpPr>
        <dsp:cNvPr id="0" name=""/>
        <dsp:cNvSpPr/>
      </dsp:nvSpPr>
      <dsp:spPr>
        <a:xfrm>
          <a:off x="1853295" y="285198"/>
          <a:ext cx="1682885" cy="134630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A9F8F-5053-420D-AB6D-D2E1169211DA}">
      <dsp:nvSpPr>
        <dsp:cNvPr id="0" name=""/>
        <dsp:cNvSpPr/>
      </dsp:nvSpPr>
      <dsp:spPr>
        <a:xfrm>
          <a:off x="2004754" y="1496875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Orientación de la atención</a:t>
          </a:r>
        </a:p>
      </dsp:txBody>
      <dsp:txXfrm>
        <a:off x="2004754" y="1496875"/>
        <a:ext cx="1497768" cy="471207"/>
      </dsp:txXfrm>
    </dsp:sp>
    <dsp:sp modelId="{A48CBB58-BCD2-49DD-AF14-2D8A04795E93}">
      <dsp:nvSpPr>
        <dsp:cNvPr id="0" name=""/>
        <dsp:cNvSpPr/>
      </dsp:nvSpPr>
      <dsp:spPr>
        <a:xfrm>
          <a:off x="3704469" y="285198"/>
          <a:ext cx="1682885" cy="134630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26DCB6-21CD-4BE1-A071-E57802AE3793}">
      <dsp:nvSpPr>
        <dsp:cNvPr id="0" name=""/>
        <dsp:cNvSpPr/>
      </dsp:nvSpPr>
      <dsp:spPr>
        <a:xfrm>
          <a:off x="3855928" y="1496875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Recapitulación o repaso</a:t>
          </a:r>
        </a:p>
      </dsp:txBody>
      <dsp:txXfrm>
        <a:off x="3855928" y="1496875"/>
        <a:ext cx="1497768" cy="471207"/>
      </dsp:txXfrm>
    </dsp:sp>
    <dsp:sp modelId="{593FEC85-B41C-407A-B4A1-0D913DABFC35}">
      <dsp:nvSpPr>
        <dsp:cNvPr id="0" name=""/>
        <dsp:cNvSpPr/>
      </dsp:nvSpPr>
      <dsp:spPr>
        <a:xfrm>
          <a:off x="5555643" y="285198"/>
          <a:ext cx="1682885" cy="1346308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52D02D-A441-466E-984C-0A98F1590F62}">
      <dsp:nvSpPr>
        <dsp:cNvPr id="0" name=""/>
        <dsp:cNvSpPr/>
      </dsp:nvSpPr>
      <dsp:spPr>
        <a:xfrm>
          <a:off x="5707102" y="1496875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Procesamiento de la información</a:t>
          </a:r>
        </a:p>
      </dsp:txBody>
      <dsp:txXfrm>
        <a:off x="5707102" y="1496875"/>
        <a:ext cx="1497768" cy="471207"/>
      </dsp:txXfrm>
    </dsp:sp>
    <dsp:sp modelId="{CABA51A1-25B7-45D7-A045-DE5C5DB9295D}">
      <dsp:nvSpPr>
        <dsp:cNvPr id="0" name=""/>
        <dsp:cNvSpPr/>
      </dsp:nvSpPr>
      <dsp:spPr>
        <a:xfrm>
          <a:off x="927708" y="2136372"/>
          <a:ext cx="1682885" cy="1346308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B9C416-375F-47B6-8F65-F311470BB640}">
      <dsp:nvSpPr>
        <dsp:cNvPr id="0" name=""/>
        <dsp:cNvSpPr/>
      </dsp:nvSpPr>
      <dsp:spPr>
        <a:xfrm>
          <a:off x="1079167" y="3348049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Interdependencia social positiva</a:t>
          </a:r>
        </a:p>
      </dsp:txBody>
      <dsp:txXfrm>
        <a:off x="1079167" y="3348049"/>
        <a:ext cx="1497768" cy="471207"/>
      </dsp:txXfrm>
    </dsp:sp>
    <dsp:sp modelId="{917227DE-DA57-4BFB-B111-6538B02FC5FD}">
      <dsp:nvSpPr>
        <dsp:cNvPr id="0" name=""/>
        <dsp:cNvSpPr/>
      </dsp:nvSpPr>
      <dsp:spPr>
        <a:xfrm>
          <a:off x="2778882" y="2136372"/>
          <a:ext cx="1682885" cy="1346308"/>
        </a:xfrm>
        <a:prstGeom prst="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ECE5F3-C745-4328-BE9C-EA411E435906}">
      <dsp:nvSpPr>
        <dsp:cNvPr id="0" name=""/>
        <dsp:cNvSpPr/>
      </dsp:nvSpPr>
      <dsp:spPr>
        <a:xfrm>
          <a:off x="2930341" y="3348049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Evaluación</a:t>
          </a:r>
        </a:p>
      </dsp:txBody>
      <dsp:txXfrm>
        <a:off x="2930341" y="3348049"/>
        <a:ext cx="1497768" cy="471207"/>
      </dsp:txXfrm>
    </dsp:sp>
    <dsp:sp modelId="{E19B7F9C-54DD-4F8C-B39C-428B9D57A23E}">
      <dsp:nvSpPr>
        <dsp:cNvPr id="0" name=""/>
        <dsp:cNvSpPr/>
      </dsp:nvSpPr>
      <dsp:spPr>
        <a:xfrm>
          <a:off x="4630056" y="2136372"/>
          <a:ext cx="1682885" cy="1346308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F00281-2F03-49AF-AF70-AD12A7AFBFA0}">
      <dsp:nvSpPr>
        <dsp:cNvPr id="0" name=""/>
        <dsp:cNvSpPr/>
      </dsp:nvSpPr>
      <dsp:spPr>
        <a:xfrm>
          <a:off x="4781515" y="3348049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Reflexión</a:t>
          </a:r>
        </a:p>
      </dsp:txBody>
      <dsp:txXfrm>
        <a:off x="4781515" y="3348049"/>
        <a:ext cx="1497768" cy="4712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42702A-672A-4087-9D74-6F078A83032C}">
      <dsp:nvSpPr>
        <dsp:cNvPr id="0" name=""/>
        <dsp:cNvSpPr/>
      </dsp:nvSpPr>
      <dsp:spPr>
        <a:xfrm>
          <a:off x="2121" y="285198"/>
          <a:ext cx="1682885" cy="1346308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FD7F4A-7500-4A13-9668-35633D6D1E5A}">
      <dsp:nvSpPr>
        <dsp:cNvPr id="0" name=""/>
        <dsp:cNvSpPr/>
      </dsp:nvSpPr>
      <dsp:spPr>
        <a:xfrm>
          <a:off x="153580" y="1496875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Ambiente agradable</a:t>
          </a:r>
        </a:p>
      </dsp:txBody>
      <dsp:txXfrm>
        <a:off x="153580" y="1496875"/>
        <a:ext cx="1497768" cy="471207"/>
      </dsp:txXfrm>
    </dsp:sp>
    <dsp:sp modelId="{1A8AF8C2-CDF4-4677-83A3-5F40505752A1}">
      <dsp:nvSpPr>
        <dsp:cNvPr id="0" name=""/>
        <dsp:cNvSpPr/>
      </dsp:nvSpPr>
      <dsp:spPr>
        <a:xfrm>
          <a:off x="1853295" y="285198"/>
          <a:ext cx="1682885" cy="134630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1000" r="-31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A9F8F-5053-420D-AB6D-D2E1169211DA}">
      <dsp:nvSpPr>
        <dsp:cNvPr id="0" name=""/>
        <dsp:cNvSpPr/>
      </dsp:nvSpPr>
      <dsp:spPr>
        <a:xfrm>
          <a:off x="2004754" y="1496875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Orientación de la atención</a:t>
          </a:r>
        </a:p>
      </dsp:txBody>
      <dsp:txXfrm>
        <a:off x="2004754" y="1496875"/>
        <a:ext cx="1497768" cy="471207"/>
      </dsp:txXfrm>
    </dsp:sp>
    <dsp:sp modelId="{A48CBB58-BCD2-49DD-AF14-2D8A04795E93}">
      <dsp:nvSpPr>
        <dsp:cNvPr id="0" name=""/>
        <dsp:cNvSpPr/>
      </dsp:nvSpPr>
      <dsp:spPr>
        <a:xfrm>
          <a:off x="3704469" y="285198"/>
          <a:ext cx="1682885" cy="1346308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26DCB6-21CD-4BE1-A071-E57802AE3793}">
      <dsp:nvSpPr>
        <dsp:cNvPr id="0" name=""/>
        <dsp:cNvSpPr/>
      </dsp:nvSpPr>
      <dsp:spPr>
        <a:xfrm>
          <a:off x="3855928" y="1496875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Recapitulación o repaso</a:t>
          </a:r>
        </a:p>
      </dsp:txBody>
      <dsp:txXfrm>
        <a:off x="3855928" y="1496875"/>
        <a:ext cx="1497768" cy="471207"/>
      </dsp:txXfrm>
    </dsp:sp>
    <dsp:sp modelId="{593FEC85-B41C-407A-B4A1-0D913DABFC35}">
      <dsp:nvSpPr>
        <dsp:cNvPr id="0" name=""/>
        <dsp:cNvSpPr/>
      </dsp:nvSpPr>
      <dsp:spPr>
        <a:xfrm>
          <a:off x="5555643" y="285198"/>
          <a:ext cx="1682885" cy="1346308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52D02D-A441-466E-984C-0A98F1590F62}">
      <dsp:nvSpPr>
        <dsp:cNvPr id="0" name=""/>
        <dsp:cNvSpPr/>
      </dsp:nvSpPr>
      <dsp:spPr>
        <a:xfrm>
          <a:off x="5707102" y="1496875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Procesamiento de la información</a:t>
          </a:r>
        </a:p>
      </dsp:txBody>
      <dsp:txXfrm>
        <a:off x="5707102" y="1496875"/>
        <a:ext cx="1497768" cy="471207"/>
      </dsp:txXfrm>
    </dsp:sp>
    <dsp:sp modelId="{CABA51A1-25B7-45D7-A045-DE5C5DB9295D}">
      <dsp:nvSpPr>
        <dsp:cNvPr id="0" name=""/>
        <dsp:cNvSpPr/>
      </dsp:nvSpPr>
      <dsp:spPr>
        <a:xfrm>
          <a:off x="927708" y="2136372"/>
          <a:ext cx="1682885" cy="1346308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B9C416-375F-47B6-8F65-F311470BB640}">
      <dsp:nvSpPr>
        <dsp:cNvPr id="0" name=""/>
        <dsp:cNvSpPr/>
      </dsp:nvSpPr>
      <dsp:spPr>
        <a:xfrm>
          <a:off x="1079167" y="3348049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Interdependencia social positiva</a:t>
          </a:r>
        </a:p>
      </dsp:txBody>
      <dsp:txXfrm>
        <a:off x="1079167" y="3348049"/>
        <a:ext cx="1497768" cy="471207"/>
      </dsp:txXfrm>
    </dsp:sp>
    <dsp:sp modelId="{917227DE-DA57-4BFB-B111-6538B02FC5FD}">
      <dsp:nvSpPr>
        <dsp:cNvPr id="0" name=""/>
        <dsp:cNvSpPr/>
      </dsp:nvSpPr>
      <dsp:spPr>
        <a:xfrm>
          <a:off x="2778882" y="2136372"/>
          <a:ext cx="1682885" cy="1346308"/>
        </a:xfrm>
        <a:prstGeom prst="rect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ECE5F3-C745-4328-BE9C-EA411E435906}">
      <dsp:nvSpPr>
        <dsp:cNvPr id="0" name=""/>
        <dsp:cNvSpPr/>
      </dsp:nvSpPr>
      <dsp:spPr>
        <a:xfrm>
          <a:off x="2930341" y="3348049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Evaluación</a:t>
          </a:r>
        </a:p>
      </dsp:txBody>
      <dsp:txXfrm>
        <a:off x="2930341" y="3348049"/>
        <a:ext cx="1497768" cy="471207"/>
      </dsp:txXfrm>
    </dsp:sp>
    <dsp:sp modelId="{E19B7F9C-54DD-4F8C-B39C-428B9D57A23E}">
      <dsp:nvSpPr>
        <dsp:cNvPr id="0" name=""/>
        <dsp:cNvSpPr/>
      </dsp:nvSpPr>
      <dsp:spPr>
        <a:xfrm>
          <a:off x="4630056" y="2136372"/>
          <a:ext cx="1682885" cy="1346308"/>
        </a:xfrm>
        <a:prstGeom prst="rect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F00281-2F03-49AF-AF70-AD12A7AFBFA0}">
      <dsp:nvSpPr>
        <dsp:cNvPr id="0" name=""/>
        <dsp:cNvSpPr/>
      </dsp:nvSpPr>
      <dsp:spPr>
        <a:xfrm>
          <a:off x="4781515" y="3348049"/>
          <a:ext cx="1497768" cy="471207"/>
        </a:xfrm>
        <a:prstGeom prst="wedgeRectCallout">
          <a:avLst>
            <a:gd name="adj1" fmla="val 20250"/>
            <a:gd name="adj2" fmla="val -60700"/>
          </a:avLst>
        </a:prstGeom>
        <a:solidFill>
          <a:srgbClr val="0070C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kern="1200" dirty="0"/>
            <a:t>Reflexión</a:t>
          </a:r>
        </a:p>
      </dsp:txBody>
      <dsp:txXfrm>
        <a:off x="4781515" y="3348049"/>
        <a:ext cx="1497768" cy="4712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F11C6-3BD8-459F-A705-3A8F7E7352D3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2B26B0-CD75-4630-A165-2ABA5763C80E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037848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P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CB67F681-E554-4B92-B028-C78E46697B5A}" type="datetimeFigureOut">
              <a:rPr lang="es-PE" smtClean="0"/>
              <a:t>25/11/2019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9FFBF3E0-2474-4F23-8F74-D5247167FB3C}" type="slidenum">
              <a:rPr lang="es-PE" smtClean="0"/>
              <a:t>‹Nº›</a:t>
            </a:fld>
            <a:endParaRPr lang="es-P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46900" y="3764925"/>
            <a:ext cx="6637468" cy="1680299"/>
          </a:xfrm>
        </p:spPr>
        <p:txBody>
          <a:bodyPr>
            <a:normAutofit fontScale="90000"/>
          </a:bodyPr>
          <a:lstStyle/>
          <a:p>
            <a:r>
              <a:rPr lang="es-PE" dirty="0">
                <a:solidFill>
                  <a:srgbClr val="002060"/>
                </a:solidFill>
              </a:rPr>
              <a:t>LAS SIETE FUNCIONES DIDÁCTICAS DE LA SESIÓN DE APRENDIZAJE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/>
          <a:srcRect t="3681" b="5462"/>
          <a:stretch/>
        </p:blipFill>
        <p:spPr>
          <a:xfrm>
            <a:off x="3136155" y="1042690"/>
            <a:ext cx="4820221" cy="274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88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6" t="2751" r="1956" b="4850"/>
          <a:stretch/>
        </p:blipFill>
        <p:spPr>
          <a:xfrm>
            <a:off x="1187623" y="836712"/>
            <a:ext cx="6768753" cy="551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0519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1772816"/>
            <a:ext cx="7200799" cy="3816424"/>
          </a:xfrm>
        </p:spPr>
        <p:txBody>
          <a:bodyPr>
            <a:noAutofit/>
          </a:bodyPr>
          <a:lstStyle/>
          <a:p>
            <a:r>
              <a:rPr lang="es-PE" dirty="0">
                <a:solidFill>
                  <a:srgbClr val="002060"/>
                </a:solidFill>
              </a:rPr>
              <a:t>Las siete funciones didácticas puede darle mayor dinamismo a la clase.</a:t>
            </a:r>
            <a:br>
              <a:rPr lang="es-PE" dirty="0">
                <a:solidFill>
                  <a:srgbClr val="002060"/>
                </a:solidFill>
              </a:rPr>
            </a:br>
            <a:r>
              <a:rPr lang="es-PE" dirty="0">
                <a:solidFill>
                  <a:srgbClr val="002060"/>
                </a:solidFill>
              </a:rPr>
              <a:t/>
            </a:r>
            <a:br>
              <a:rPr lang="es-PE" dirty="0">
                <a:solidFill>
                  <a:srgbClr val="002060"/>
                </a:solidFill>
              </a:rPr>
            </a:br>
            <a:r>
              <a:rPr lang="es-PE" dirty="0">
                <a:solidFill>
                  <a:srgbClr val="002060"/>
                </a:solidFill>
              </a:rPr>
              <a:t>¡Yo lo recomiendo!</a:t>
            </a:r>
          </a:p>
        </p:txBody>
      </p:sp>
    </p:spTree>
    <p:extLst>
      <p:ext uri="{BB962C8B-B14F-4D97-AF65-F5344CB8AC3E}">
        <p14:creationId xmlns:p14="http://schemas.microsoft.com/office/powerpoint/2010/main" val="2748657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0" y="70182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s-PE" dirty="0">
                <a:solidFill>
                  <a:srgbClr val="002060"/>
                </a:solidFill>
              </a:rPr>
              <a:t>Las siete funciones didácticas de la sesión de aprendizaje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0873827"/>
              </p:ext>
            </p:extLst>
          </p:nvPr>
        </p:nvGraphicFramePr>
        <p:xfrm>
          <a:off x="827584" y="1988840"/>
          <a:ext cx="724065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9884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720080"/>
          </a:xfrm>
        </p:spPr>
        <p:txBody>
          <a:bodyPr/>
          <a:lstStyle/>
          <a:p>
            <a:r>
              <a:rPr lang="es-PE" b="1" dirty="0">
                <a:solidFill>
                  <a:srgbClr val="0070C0"/>
                </a:solidFill>
              </a:rPr>
              <a:t>AMBIENTE AGRADABLE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79059" y="1628800"/>
            <a:ext cx="6777317" cy="3508977"/>
          </a:xfrm>
        </p:spPr>
        <p:txBody>
          <a:bodyPr/>
          <a:lstStyle/>
          <a:p>
            <a:pPr algn="just"/>
            <a:r>
              <a:rPr lang="es-PE" dirty="0"/>
              <a:t>Se trata de propiciar un ambiente agradable para el aprendizaje, este ambiente agradable es fundamentalmente sicológico, por ello la recomendación es realizar actividades lúdicas o participativas en que interaccionen los alumnos, despejen sus preocupaciones y se sientan tranquilos o alegres.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6588224" y="5367676"/>
            <a:ext cx="1826901" cy="1490324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000" r="-1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874178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b="1" dirty="0">
                <a:solidFill>
                  <a:srgbClr val="0070C0"/>
                </a:solidFill>
              </a:rPr>
              <a:t>ORIENTACIÓN DE LA ATENCIÓN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PE" sz="3000" dirty="0"/>
              <a:t>En este momento los estudiantes deben estar atentos a las indicaciones del profesor</a:t>
            </a:r>
            <a:r>
              <a:rPr lang="es-PE" sz="3000" dirty="0" smtClean="0"/>
              <a:t>.</a:t>
            </a:r>
          </a:p>
          <a:p>
            <a:endParaRPr lang="es-PE" sz="3000" dirty="0"/>
          </a:p>
          <a:p>
            <a:r>
              <a:rPr lang="es-PE" sz="3000" dirty="0"/>
              <a:t>El docente debe ser capaz de captar el interés del alumno en el tema que se desarrolla</a:t>
            </a:r>
            <a:r>
              <a:rPr lang="es-PE" sz="3000" dirty="0" smtClean="0"/>
              <a:t>.</a:t>
            </a:r>
          </a:p>
          <a:p>
            <a:endParaRPr lang="es-PE" sz="3000" dirty="0"/>
          </a:p>
          <a:p>
            <a:r>
              <a:rPr lang="es-PE" sz="3000" dirty="0"/>
              <a:t>Los alumnos deben tener claro: ¿qué está aprendiendo?, ¿cómo se esta haciendo? y ¿qué resultados se esperan?	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8430" y="836712"/>
            <a:ext cx="1689100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72783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817160"/>
          </a:xfrm>
        </p:spPr>
        <p:txBody>
          <a:bodyPr>
            <a:normAutofit fontScale="90000"/>
          </a:bodyPr>
          <a:lstStyle/>
          <a:p>
            <a:r>
              <a:rPr lang="es-PE" b="1" dirty="0">
                <a:solidFill>
                  <a:srgbClr val="0070C0"/>
                </a:solidFill>
              </a:rPr>
              <a:t>RECAPITULACIÓN O REPASO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79059" y="1916832"/>
            <a:ext cx="6777317" cy="3508977"/>
          </a:xfrm>
        </p:spPr>
        <p:txBody>
          <a:bodyPr/>
          <a:lstStyle/>
          <a:p>
            <a:r>
              <a:rPr lang="es-PE" dirty="0"/>
              <a:t>Cada diez, quince, veinte o treinta minutos, mediante técnicas activas, se explora que se está aprendiendo para luego reforzar los aprendizajes de una manera vivencial y agradable.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149080"/>
            <a:ext cx="2526809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7233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28620" y="692696"/>
            <a:ext cx="7272926" cy="1143000"/>
          </a:xfrm>
        </p:spPr>
        <p:txBody>
          <a:bodyPr>
            <a:normAutofit fontScale="90000"/>
          </a:bodyPr>
          <a:lstStyle/>
          <a:p>
            <a:r>
              <a:rPr lang="es-PE" b="1" dirty="0">
                <a:solidFill>
                  <a:srgbClr val="0070C0"/>
                </a:solidFill>
              </a:rPr>
              <a:t>PROCESAMIENTO DE LA INFORMACIÓN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73110" y="1973202"/>
            <a:ext cx="6777317" cy="3508977"/>
          </a:xfrm>
        </p:spPr>
        <p:txBody>
          <a:bodyPr/>
          <a:lstStyle/>
          <a:p>
            <a:r>
              <a:rPr lang="es-PE" dirty="0"/>
              <a:t>El estudiante entra en contacto con los contenidos conceptuales o procedimentales, con cierta actitud, para su comprensión, verificación o uso; para ello el docente ha diseñado la actividad que realizará el estudiante, en forma individual o grupal.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4450315"/>
            <a:ext cx="2304256" cy="1838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3640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s-PE" b="1" dirty="0">
                <a:solidFill>
                  <a:srgbClr val="0070C0"/>
                </a:solidFill>
              </a:rPr>
              <a:t>INTERDEPENDENCIA SOCIAL POSITIVA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2051720"/>
            <a:ext cx="6777317" cy="3508977"/>
          </a:xfrm>
        </p:spPr>
        <p:txBody>
          <a:bodyPr/>
          <a:lstStyle/>
          <a:p>
            <a:r>
              <a:rPr lang="es-PE" dirty="0"/>
              <a:t>Los estudiantes sociabilizan los aprendizajes logrados, hablando o demostrando sus experiencias, conocimientos, destrezas, capacidades o competencias</a:t>
            </a:r>
            <a:r>
              <a:rPr lang="es-PE" dirty="0" smtClean="0"/>
              <a:t>.</a:t>
            </a:r>
          </a:p>
          <a:p>
            <a:endParaRPr lang="es-PE" dirty="0"/>
          </a:p>
          <a:p>
            <a:r>
              <a:rPr lang="es-PE" dirty="0"/>
              <a:t>Se debe de estar construyendo una comunidad de aprendizaje.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881" y="4509120"/>
            <a:ext cx="2186243" cy="17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6687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476672"/>
            <a:ext cx="7024744" cy="1143000"/>
          </a:xfrm>
        </p:spPr>
        <p:txBody>
          <a:bodyPr/>
          <a:lstStyle/>
          <a:p>
            <a:r>
              <a:rPr lang="es-PE" b="1" dirty="0">
                <a:solidFill>
                  <a:srgbClr val="0070C0"/>
                </a:solidFill>
              </a:rPr>
              <a:t>EVALUACIÓN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179059" y="1772816"/>
            <a:ext cx="6777317" cy="3508977"/>
          </a:xfrm>
        </p:spPr>
        <p:txBody>
          <a:bodyPr/>
          <a:lstStyle/>
          <a:p>
            <a:r>
              <a:rPr lang="es-PE" dirty="0"/>
              <a:t>La evaluación, valoración de la adquisición o desarrollo de capacidades, es permanente, conjuntamente con la retroalimentación; pero en un momento dado se registra o sistematiza los logros de la sesión de aprendizaje.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221088"/>
            <a:ext cx="2592288" cy="20684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01671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3568" y="476672"/>
            <a:ext cx="7384784" cy="1143000"/>
          </a:xfrm>
        </p:spPr>
        <p:txBody>
          <a:bodyPr/>
          <a:lstStyle/>
          <a:p>
            <a:r>
              <a:rPr lang="es-PE" b="1" dirty="0">
                <a:solidFill>
                  <a:srgbClr val="0070C0"/>
                </a:solidFill>
              </a:rPr>
              <a:t>REFLEXIÓN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165923"/>
          </a:xfrm>
        </p:spPr>
        <p:txBody>
          <a:bodyPr>
            <a:normAutofit/>
          </a:bodyPr>
          <a:lstStyle/>
          <a:p>
            <a:r>
              <a:rPr lang="es-PE" dirty="0"/>
              <a:t>Es el momento que se dedica para que el alumno identifique , evalué y proyecte los aprendizajes logrados.</a:t>
            </a:r>
          </a:p>
          <a:p>
            <a:r>
              <a:rPr lang="es-PE" dirty="0"/>
              <a:t>A este momento también se le llama </a:t>
            </a:r>
            <a:r>
              <a:rPr lang="es-PE" dirty="0" err="1"/>
              <a:t>SSMT</a:t>
            </a:r>
            <a:r>
              <a:rPr lang="es-PE" dirty="0"/>
              <a:t>, por el Significado, Sentido, </a:t>
            </a:r>
            <a:r>
              <a:rPr lang="es-PE" dirty="0" err="1"/>
              <a:t>Metacognición</a:t>
            </a:r>
            <a:r>
              <a:rPr lang="es-PE" dirty="0"/>
              <a:t> y Transferencia de la experiencia de aprendizaje.</a:t>
            </a:r>
          </a:p>
          <a:p>
            <a:r>
              <a:rPr lang="es-PE" dirty="0"/>
              <a:t>Indirectamente el profesor evalúa su actuación docente como estratega del aprendizaje.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32656"/>
            <a:ext cx="1689100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7011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490" y="70182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es-PE" dirty="0">
                <a:solidFill>
                  <a:srgbClr val="0070C0"/>
                </a:solidFill>
              </a:rPr>
              <a:t>Las siete funciones didácticas de la sesión de aprendizaje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14795318"/>
              </p:ext>
            </p:extLst>
          </p:nvPr>
        </p:nvGraphicFramePr>
        <p:xfrm>
          <a:off x="827584" y="1988840"/>
          <a:ext cx="7240650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0718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sz="2800" b="1" dirty="0">
                <a:solidFill>
                  <a:srgbClr val="0070C0"/>
                </a:solidFill>
              </a:rPr>
              <a:t>FORMAS DE APLICAR LAS SIETE FUNCIONES DE LA SESIÓN DE APRENDIZAJE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PE" dirty="0"/>
              <a:t>El orden lo determina el docente en función a su estrategia de enseñanza-aprendizaje.</a:t>
            </a:r>
          </a:p>
          <a:p>
            <a:r>
              <a:rPr lang="es-PE" dirty="0"/>
              <a:t>No debe obviar ningún momento o función didáctica.</a:t>
            </a:r>
          </a:p>
          <a:p>
            <a:r>
              <a:rPr lang="es-PE" dirty="0"/>
              <a:t>En la secuencia que diseña el docente puede repetirse cualquier momento.</a:t>
            </a:r>
          </a:p>
        </p:txBody>
      </p:sp>
    </p:spTree>
    <p:extLst>
      <p:ext uri="{BB962C8B-B14F-4D97-AF65-F5344CB8AC3E}">
        <p14:creationId xmlns:p14="http://schemas.microsoft.com/office/powerpoint/2010/main" val="2663548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692696"/>
            <a:ext cx="5040560" cy="5700632"/>
          </a:xfrm>
          <a:prstGeom prst="rect">
            <a:avLst/>
          </a:prstGeom>
        </p:spPr>
      </p:pic>
      <p:cxnSp>
        <p:nvCxnSpPr>
          <p:cNvPr id="4" name="Conector recto 3"/>
          <p:cNvCxnSpPr/>
          <p:nvPr/>
        </p:nvCxnSpPr>
        <p:spPr>
          <a:xfrm flipH="1" flipV="1">
            <a:off x="2627784" y="908720"/>
            <a:ext cx="1800200" cy="26642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/>
          <p:cNvCxnSpPr/>
          <p:nvPr/>
        </p:nvCxnSpPr>
        <p:spPr>
          <a:xfrm flipH="1" flipV="1">
            <a:off x="4067944" y="550421"/>
            <a:ext cx="360040" cy="30225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/>
          <p:cNvCxnSpPr/>
          <p:nvPr/>
        </p:nvCxnSpPr>
        <p:spPr>
          <a:xfrm flipV="1">
            <a:off x="4427984" y="1052736"/>
            <a:ext cx="1080120" cy="252028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V="1">
            <a:off x="4427984" y="1412776"/>
            <a:ext cx="3240360" cy="216024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11"/>
          <p:cNvCxnSpPr/>
          <p:nvPr/>
        </p:nvCxnSpPr>
        <p:spPr>
          <a:xfrm flipH="1">
            <a:off x="3347864" y="3573016"/>
            <a:ext cx="1080120" cy="273630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/>
          <p:cNvCxnSpPr/>
          <p:nvPr/>
        </p:nvCxnSpPr>
        <p:spPr>
          <a:xfrm flipH="1">
            <a:off x="1331640" y="3573016"/>
            <a:ext cx="3096344" cy="57606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/>
          <p:cNvCxnSpPr/>
          <p:nvPr/>
        </p:nvCxnSpPr>
        <p:spPr>
          <a:xfrm flipH="1" flipV="1">
            <a:off x="1115616" y="2168860"/>
            <a:ext cx="3312368" cy="140415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/>
          <p:cNvSpPr txBox="1"/>
          <p:nvPr/>
        </p:nvSpPr>
        <p:spPr>
          <a:xfrm>
            <a:off x="6542534" y="4955996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Procesamiento de la información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981286" y="4905702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Interacción social positiva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683568" y="292668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Evaluación</a:t>
            </a:r>
          </a:p>
        </p:txBody>
      </p:sp>
      <p:sp>
        <p:nvSpPr>
          <p:cNvPr id="24" name="CuadroTexto 23"/>
          <p:cNvSpPr txBox="1"/>
          <p:nvPr/>
        </p:nvSpPr>
        <p:spPr>
          <a:xfrm>
            <a:off x="1187624" y="1567845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Reflexión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2699792" y="550421"/>
            <a:ext cx="1944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Ambiente agradable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4211960" y="692696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Orientación de la atención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5796136" y="1126485"/>
            <a:ext cx="196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Recapitulación o repaso</a:t>
            </a:r>
          </a:p>
        </p:txBody>
      </p:sp>
    </p:spTree>
    <p:extLst>
      <p:ext uri="{BB962C8B-B14F-4D97-AF65-F5344CB8AC3E}">
        <p14:creationId xmlns:p14="http://schemas.microsoft.com/office/powerpoint/2010/main" val="20450173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PE" dirty="0">
                <a:solidFill>
                  <a:srgbClr val="0070C0"/>
                </a:solidFill>
              </a:rPr>
              <a:t>Respondamos las siguientes preguntas: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25780" indent="-457200">
              <a:buFont typeface="+mj-lt"/>
              <a:buAutoNum type="arabicPeriod"/>
            </a:pPr>
            <a:r>
              <a:rPr lang="es-PE" dirty="0"/>
              <a:t>¿Con qué actividades podemos crear un ambiente agradable?</a:t>
            </a:r>
          </a:p>
          <a:p>
            <a:pPr marL="525780" indent="-457200">
              <a:buFont typeface="+mj-lt"/>
              <a:buAutoNum type="arabicPeriod"/>
            </a:pPr>
            <a:r>
              <a:rPr lang="es-PE" dirty="0"/>
              <a:t>¿De qué formas pueden hacer la recapitulación o el repaso?</a:t>
            </a:r>
          </a:p>
          <a:p>
            <a:pPr marL="525780" indent="-457200">
              <a:buFont typeface="+mj-lt"/>
              <a:buAutoNum type="arabicPeriod"/>
            </a:pPr>
            <a:r>
              <a:rPr lang="es-PE" dirty="0"/>
              <a:t>¿Qué son los objetos de aprendizaje y de qué formas pueden tener contacto con los objetos de aprendizaje?</a:t>
            </a:r>
          </a:p>
          <a:p>
            <a:pPr marL="525780" indent="-457200">
              <a:buFont typeface="+mj-lt"/>
              <a:buAutoNum type="arabicPeriod"/>
            </a:pPr>
            <a:r>
              <a:rPr lang="es-PE" dirty="0"/>
              <a:t>¿Qué tiene que hacer el alumno en la ISP?</a:t>
            </a:r>
          </a:p>
          <a:p>
            <a:pPr marL="525780" indent="-457200">
              <a:buFont typeface="+mj-lt"/>
              <a:buAutoNum type="arabicPeriod"/>
            </a:pPr>
            <a:r>
              <a:rPr lang="es-PE" dirty="0"/>
              <a:t>¿Qué preguntas puede formular para la reflexión de los contenidos aprendidos?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87187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734424" y="1268760"/>
            <a:ext cx="3300984" cy="3888432"/>
          </a:xfrm>
        </p:spPr>
        <p:txBody>
          <a:bodyPr>
            <a:noAutofit/>
          </a:bodyPr>
          <a:lstStyle/>
          <a:p>
            <a:r>
              <a:rPr lang="es-PE" dirty="0">
                <a:solidFill>
                  <a:srgbClr val="0070C0"/>
                </a:solidFill>
              </a:rPr>
              <a:t>“El maestro mediocre cuenta. El maestro corriente explica. El maestro bueno demuestra. El maestro excelente inspira”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734630" y="5157192"/>
            <a:ext cx="3300573" cy="495457"/>
          </a:xfrm>
        </p:spPr>
        <p:txBody>
          <a:bodyPr>
            <a:normAutofit/>
          </a:bodyPr>
          <a:lstStyle/>
          <a:p>
            <a:pPr algn="r"/>
            <a:r>
              <a:rPr lang="es-PE" sz="1800" dirty="0"/>
              <a:t>William A. Ward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4" r="14604"/>
          <a:stretch>
            <a:fillRect/>
          </a:stretch>
        </p:blipFill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5941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99592" y="908720"/>
            <a:ext cx="734493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>
                <a:solidFill>
                  <a:srgbClr val="0070C0"/>
                </a:solidFill>
              </a:rPr>
              <a:t>BIBLIOGRAFÍA DE CONSULTA</a:t>
            </a:r>
            <a:endParaRPr lang="es-PE" dirty="0">
              <a:solidFill>
                <a:srgbClr val="0070C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772816"/>
            <a:ext cx="7056900" cy="4536504"/>
          </a:xfrm>
        </p:spPr>
        <p:txBody>
          <a:bodyPr>
            <a:noAutofit/>
          </a:bodyPr>
          <a:lstStyle/>
          <a:p>
            <a:r>
              <a:rPr lang="es-PE" sz="2000" dirty="0"/>
              <a:t>Ferreiro, R. (2016). </a:t>
            </a:r>
            <a:r>
              <a:rPr lang="es-PE" sz="2000" i="1" dirty="0"/>
              <a:t>Nuevas alternativas de aprender y enseñar: aprendizaje cooperativo</a:t>
            </a:r>
            <a:r>
              <a:rPr lang="es-PE" sz="2000" dirty="0"/>
              <a:t>. México: Trillas.</a:t>
            </a:r>
          </a:p>
          <a:p>
            <a:endParaRPr lang="es-PE" sz="2000" dirty="0"/>
          </a:p>
          <a:p>
            <a:endParaRPr lang="es-PE" sz="2000" dirty="0"/>
          </a:p>
          <a:p>
            <a:endParaRPr lang="es-PE" sz="2000" dirty="0"/>
          </a:p>
        </p:txBody>
      </p:sp>
    </p:spTree>
    <p:extLst>
      <p:ext uri="{BB962C8B-B14F-4D97-AF65-F5344CB8AC3E}">
        <p14:creationId xmlns:p14="http://schemas.microsoft.com/office/powerpoint/2010/main" val="11303310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es-PE" dirty="0">
                <a:solidFill>
                  <a:srgbClr val="0070C0"/>
                </a:solidFill>
              </a:rPr>
              <a:t>Créditos de imágenes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492" y="1772816"/>
            <a:ext cx="6777317" cy="4320480"/>
          </a:xfrm>
        </p:spPr>
        <p:txBody>
          <a:bodyPr>
            <a:noAutofit/>
          </a:bodyPr>
          <a:lstStyle/>
          <a:p>
            <a:r>
              <a:rPr lang="es-PE" sz="1800" u="sng" dirty="0"/>
              <a:t>https://flic.kr/p/7nMkLS</a:t>
            </a:r>
          </a:p>
          <a:p>
            <a:r>
              <a:rPr lang="es-PE" sz="1800" u="sng" dirty="0"/>
              <a:t>https://flic.kr/p/rS32nK</a:t>
            </a:r>
          </a:p>
          <a:p>
            <a:r>
              <a:rPr lang="es-PE" sz="1800" u="sng" dirty="0"/>
              <a:t>https://flic.kr/p/rSJ4Ad</a:t>
            </a:r>
          </a:p>
          <a:p>
            <a:r>
              <a:rPr lang="es-PE" sz="1800" u="sng" dirty="0"/>
              <a:t>https://pixabay.com/en/studying-student-reading-conference-699485/</a:t>
            </a:r>
          </a:p>
          <a:p>
            <a:r>
              <a:rPr lang="es-PE" sz="1800" u="sng" dirty="0"/>
              <a:t>https://pixabay.com/en/woman-question-mark-person-decision-687560/</a:t>
            </a:r>
          </a:p>
          <a:p>
            <a:r>
              <a:rPr lang="es-PE" sz="1800" u="sng" dirty="0"/>
              <a:t>https://s-media-cache-ak0.pinimg.com/236x/b3/65/1f/b3651f83f68599aef479651b5b498f52.jpg</a:t>
            </a:r>
          </a:p>
        </p:txBody>
      </p:sp>
    </p:spTree>
    <p:extLst>
      <p:ext uri="{BB962C8B-B14F-4D97-AF65-F5344CB8AC3E}">
        <p14:creationId xmlns:p14="http://schemas.microsoft.com/office/powerpoint/2010/main" val="19039025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1753</TotalTime>
  <Words>598</Words>
  <Application>Microsoft Office PowerPoint</Application>
  <PresentationFormat>Presentación en pantalla (4:3)</PresentationFormat>
  <Paragraphs>69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2" baseType="lpstr">
      <vt:lpstr>Calibri</vt:lpstr>
      <vt:lpstr>Century Gothic</vt:lpstr>
      <vt:lpstr>Wingdings 2</vt:lpstr>
      <vt:lpstr>Austin</vt:lpstr>
      <vt:lpstr>LAS SIETE FUNCIONES DIDÁCTICAS DE LA SESIÓN DE APRENDIZAJE</vt:lpstr>
      <vt:lpstr>Presentación de PowerPoint</vt:lpstr>
      <vt:lpstr>Las siete funciones didácticas puede darle mayor dinamismo a la clase.  ¡Yo lo recomiendo!</vt:lpstr>
      <vt:lpstr>Las siete funciones didácticas de la sesión de aprendizaje</vt:lpstr>
      <vt:lpstr>AMBIENTE AGRADABLE</vt:lpstr>
      <vt:lpstr>ORIENTACIÓN DE LA ATENCIÓN</vt:lpstr>
      <vt:lpstr>RECAPITULACIÓN O REPASO</vt:lpstr>
      <vt:lpstr>PROCESAMIENTO DE LA INFORMACIÓN</vt:lpstr>
      <vt:lpstr>INTERDEPENDENCIA SOCIAL POSITIVA</vt:lpstr>
      <vt:lpstr>EVALUACIÓN</vt:lpstr>
      <vt:lpstr>REFLEXIÓN</vt:lpstr>
      <vt:lpstr>Las siete funciones didácticas de la sesión de aprendizaje</vt:lpstr>
      <vt:lpstr>FORMAS DE APLICAR LAS SIETE FUNCIONES DE LA SESIÓN DE APRENDIZAJE</vt:lpstr>
      <vt:lpstr>Presentación de PowerPoint</vt:lpstr>
      <vt:lpstr>Respondamos las siguientes preguntas:</vt:lpstr>
      <vt:lpstr>“El maestro mediocre cuenta. El maestro corriente explica. El maestro bueno demuestra. El maestro excelente inspira”</vt:lpstr>
      <vt:lpstr>BIBLIOGRAFÍA DE CONSULTA</vt:lpstr>
      <vt:lpstr>Créditos de imágenes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LOS SIETE MOMENTOS DE LA SESIÓN DE APRENDIZAJE</dc:title>
  <dc:creator>DDAI</dc:creator>
  <cp:lastModifiedBy>Usuario de Windows</cp:lastModifiedBy>
  <cp:revision>66</cp:revision>
  <dcterms:created xsi:type="dcterms:W3CDTF">2013-02-08T20:30:40Z</dcterms:created>
  <dcterms:modified xsi:type="dcterms:W3CDTF">2019-11-25T20:22:45Z</dcterms:modified>
</cp:coreProperties>
</file>