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av" ContentType="audio/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notesMasterIdLst>
    <p:notesMasterId r:id="rId52"/>
  </p:notesMasterIdLst>
  <p:handoutMasterIdLst>
    <p:handoutMasterId r:id="rId53"/>
  </p:handoutMasterIdLst>
  <p:sldIdLst>
    <p:sldId id="256" r:id="rId2"/>
    <p:sldId id="258" r:id="rId3"/>
    <p:sldId id="285" r:id="rId4"/>
    <p:sldId id="259" r:id="rId5"/>
    <p:sldId id="260" r:id="rId6"/>
    <p:sldId id="262" r:id="rId7"/>
    <p:sldId id="303" r:id="rId8"/>
    <p:sldId id="306" r:id="rId9"/>
    <p:sldId id="307" r:id="rId10"/>
    <p:sldId id="308" r:id="rId11"/>
    <p:sldId id="265" r:id="rId12"/>
    <p:sldId id="266" r:id="rId13"/>
    <p:sldId id="269" r:id="rId14"/>
    <p:sldId id="325" r:id="rId15"/>
    <p:sldId id="326" r:id="rId16"/>
    <p:sldId id="270" r:id="rId17"/>
    <p:sldId id="271" r:id="rId18"/>
    <p:sldId id="273" r:id="rId19"/>
    <p:sldId id="277" r:id="rId20"/>
    <p:sldId id="278" r:id="rId21"/>
    <p:sldId id="280" r:id="rId22"/>
    <p:sldId id="318" r:id="rId23"/>
    <p:sldId id="281" r:id="rId24"/>
    <p:sldId id="282" r:id="rId25"/>
    <p:sldId id="284" r:id="rId26"/>
    <p:sldId id="287" r:id="rId27"/>
    <p:sldId id="286" r:id="rId28"/>
    <p:sldId id="295" r:id="rId29"/>
    <p:sldId id="297" r:id="rId30"/>
    <p:sldId id="328" r:id="rId31"/>
    <p:sldId id="329" r:id="rId32"/>
    <p:sldId id="319" r:id="rId33"/>
    <p:sldId id="327" r:id="rId34"/>
    <p:sldId id="296" r:id="rId35"/>
    <p:sldId id="300" r:id="rId36"/>
    <p:sldId id="301" r:id="rId37"/>
    <p:sldId id="302" r:id="rId38"/>
    <p:sldId id="309" r:id="rId39"/>
    <p:sldId id="310" r:id="rId40"/>
    <p:sldId id="311" r:id="rId41"/>
    <p:sldId id="312" r:id="rId42"/>
    <p:sldId id="313" r:id="rId43"/>
    <p:sldId id="314" r:id="rId44"/>
    <p:sldId id="315" r:id="rId45"/>
    <p:sldId id="316" r:id="rId46"/>
    <p:sldId id="320" r:id="rId47"/>
    <p:sldId id="321" r:id="rId48"/>
    <p:sldId id="322" r:id="rId49"/>
    <p:sldId id="323" r:id="rId50"/>
    <p:sldId id="324" r:id="rId51"/>
  </p:sldIdLst>
  <p:sldSz cx="9144000" cy="6858000" type="screen4x3"/>
  <p:notesSz cx="6856413" cy="9312275"/>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CC"/>
    <a:srgbClr val="FF33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1498"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_rels/data2.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svg"/><Relationship Id="rId2" Type="http://schemas.openxmlformats.org/officeDocument/2006/relationships/image" Target="../media/image5.svg"/><Relationship Id="rId16" Type="http://schemas.openxmlformats.org/officeDocument/2006/relationships/image" Target="../media/image19.svg"/><Relationship Id="rId1" Type="http://schemas.openxmlformats.org/officeDocument/2006/relationships/image" Target="../media/image4.png"/><Relationship Id="rId6" Type="http://schemas.openxmlformats.org/officeDocument/2006/relationships/image" Target="../media/image9.sv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 Id="rId14" Type="http://schemas.openxmlformats.org/officeDocument/2006/relationships/image" Target="../media/image17.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svg"/><Relationship Id="rId2" Type="http://schemas.openxmlformats.org/officeDocument/2006/relationships/image" Target="../media/image5.svg"/><Relationship Id="rId16" Type="http://schemas.openxmlformats.org/officeDocument/2006/relationships/image" Target="../media/image19.svg"/><Relationship Id="rId1" Type="http://schemas.openxmlformats.org/officeDocument/2006/relationships/image" Target="../media/image4.png"/><Relationship Id="rId6" Type="http://schemas.openxmlformats.org/officeDocument/2006/relationships/image" Target="../media/image9.sv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 Id="rId14" Type="http://schemas.openxmlformats.org/officeDocument/2006/relationships/image" Target="../media/image17.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606FE4-4E89-49C9-8F86-44C672CB1B4D}"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759B66EE-8384-4954-8397-382A003100EC}">
      <dgm:prSet/>
      <dgm:spPr/>
      <dgm:t>
        <a:bodyPr/>
        <a:lstStyle/>
        <a:p>
          <a:r>
            <a:rPr lang="es-MX" b="1"/>
            <a:t>SE ENTIENDE COMO EL DISEÑO Y LA ELABORACIÓN EL CURRÍCULO ESCOLAR EN SU GLOBALIDAD.</a:t>
          </a:r>
          <a:endParaRPr lang="en-US"/>
        </a:p>
      </dgm:t>
    </dgm:pt>
    <dgm:pt modelId="{7C1D5556-1E14-47C9-816B-19C13309D9C4}" type="parTrans" cxnId="{3B120B88-9B6F-44D0-AECE-E06EDEA1F6CA}">
      <dgm:prSet/>
      <dgm:spPr/>
      <dgm:t>
        <a:bodyPr/>
        <a:lstStyle/>
        <a:p>
          <a:endParaRPr lang="en-US"/>
        </a:p>
      </dgm:t>
    </dgm:pt>
    <dgm:pt modelId="{DE9516AD-14F4-4F1A-912C-58C6939E259B}" type="sibTrans" cxnId="{3B120B88-9B6F-44D0-AECE-E06EDEA1F6CA}">
      <dgm:prSet/>
      <dgm:spPr/>
      <dgm:t>
        <a:bodyPr/>
        <a:lstStyle/>
        <a:p>
          <a:endParaRPr lang="en-US"/>
        </a:p>
      </dgm:t>
    </dgm:pt>
    <dgm:pt modelId="{59E26497-57C9-4FC6-8C80-ABB4C200C209}">
      <dgm:prSet/>
      <dgm:spPr/>
      <dgm:t>
        <a:bodyPr/>
        <a:lstStyle/>
        <a:p>
          <a:r>
            <a:rPr lang="es-MX" b="1"/>
            <a:t>CONTAMOS CON UN CURRÍCULO ESCOLAR Y DEBEMOS PONERLO EN ACCIÓN, ES DECIR, DEBEMOS PLANIFICAR  LA  ENSEÑANZA.</a:t>
          </a:r>
          <a:endParaRPr lang="en-US"/>
        </a:p>
      </dgm:t>
    </dgm:pt>
    <dgm:pt modelId="{5928C41E-0131-45BE-A32D-C048B3F5EAB2}" type="parTrans" cxnId="{F6E0EC32-8E52-420C-A145-AF83D6DBEF41}">
      <dgm:prSet/>
      <dgm:spPr/>
      <dgm:t>
        <a:bodyPr/>
        <a:lstStyle/>
        <a:p>
          <a:endParaRPr lang="en-US"/>
        </a:p>
      </dgm:t>
    </dgm:pt>
    <dgm:pt modelId="{D2E1AF4A-D4D1-4F96-80BD-147BE66DE2EE}" type="sibTrans" cxnId="{F6E0EC32-8E52-420C-A145-AF83D6DBEF41}">
      <dgm:prSet/>
      <dgm:spPr/>
      <dgm:t>
        <a:bodyPr/>
        <a:lstStyle/>
        <a:p>
          <a:endParaRPr lang="en-US"/>
        </a:p>
      </dgm:t>
    </dgm:pt>
    <dgm:pt modelId="{EEAB91EB-0030-4223-9490-C51913780AF7}" type="pres">
      <dgm:prSet presAssocID="{1B606FE4-4E89-49C9-8F86-44C672CB1B4D}" presName="hierChild1" presStyleCnt="0">
        <dgm:presLayoutVars>
          <dgm:chPref val="1"/>
          <dgm:dir/>
          <dgm:animOne val="branch"/>
          <dgm:animLvl val="lvl"/>
          <dgm:resizeHandles/>
        </dgm:presLayoutVars>
      </dgm:prSet>
      <dgm:spPr/>
    </dgm:pt>
    <dgm:pt modelId="{30EBBC57-DA20-4C2A-B92F-E83A9962294D}" type="pres">
      <dgm:prSet presAssocID="{759B66EE-8384-4954-8397-382A003100EC}" presName="hierRoot1" presStyleCnt="0"/>
      <dgm:spPr/>
    </dgm:pt>
    <dgm:pt modelId="{FA9F32EF-D35E-4E66-BB63-0AB4FE47E930}" type="pres">
      <dgm:prSet presAssocID="{759B66EE-8384-4954-8397-382A003100EC}" presName="composite" presStyleCnt="0"/>
      <dgm:spPr/>
    </dgm:pt>
    <dgm:pt modelId="{E0918E3C-0B5E-408B-B87A-3E7D1BEBA104}" type="pres">
      <dgm:prSet presAssocID="{759B66EE-8384-4954-8397-382A003100EC}" presName="background" presStyleLbl="node0" presStyleIdx="0" presStyleCnt="2"/>
      <dgm:spPr/>
    </dgm:pt>
    <dgm:pt modelId="{5E9C9437-AB72-460A-9196-60DB595E9245}" type="pres">
      <dgm:prSet presAssocID="{759B66EE-8384-4954-8397-382A003100EC}" presName="text" presStyleLbl="fgAcc0" presStyleIdx="0" presStyleCnt="2">
        <dgm:presLayoutVars>
          <dgm:chPref val="3"/>
        </dgm:presLayoutVars>
      </dgm:prSet>
      <dgm:spPr/>
    </dgm:pt>
    <dgm:pt modelId="{47AC4B5B-0F98-4F57-BF61-C0567EC7C8C9}" type="pres">
      <dgm:prSet presAssocID="{759B66EE-8384-4954-8397-382A003100EC}" presName="hierChild2" presStyleCnt="0"/>
      <dgm:spPr/>
    </dgm:pt>
    <dgm:pt modelId="{3854C13A-8AC0-4E92-B9DE-50EE8089DB9F}" type="pres">
      <dgm:prSet presAssocID="{59E26497-57C9-4FC6-8C80-ABB4C200C209}" presName="hierRoot1" presStyleCnt="0"/>
      <dgm:spPr/>
    </dgm:pt>
    <dgm:pt modelId="{6DBEA91D-81BB-4B11-BF56-CC581156966F}" type="pres">
      <dgm:prSet presAssocID="{59E26497-57C9-4FC6-8C80-ABB4C200C209}" presName="composite" presStyleCnt="0"/>
      <dgm:spPr/>
    </dgm:pt>
    <dgm:pt modelId="{33E2713B-DB87-4012-8079-FD1C3074753C}" type="pres">
      <dgm:prSet presAssocID="{59E26497-57C9-4FC6-8C80-ABB4C200C209}" presName="background" presStyleLbl="node0" presStyleIdx="1" presStyleCnt="2"/>
      <dgm:spPr/>
    </dgm:pt>
    <dgm:pt modelId="{9C3627D6-BC56-4FFC-ADB2-C56C5FBB76E6}" type="pres">
      <dgm:prSet presAssocID="{59E26497-57C9-4FC6-8C80-ABB4C200C209}" presName="text" presStyleLbl="fgAcc0" presStyleIdx="1" presStyleCnt="2">
        <dgm:presLayoutVars>
          <dgm:chPref val="3"/>
        </dgm:presLayoutVars>
      </dgm:prSet>
      <dgm:spPr/>
    </dgm:pt>
    <dgm:pt modelId="{7FCEE1E5-7924-47ED-98B5-B146359A6660}" type="pres">
      <dgm:prSet presAssocID="{59E26497-57C9-4FC6-8C80-ABB4C200C209}" presName="hierChild2" presStyleCnt="0"/>
      <dgm:spPr/>
    </dgm:pt>
  </dgm:ptLst>
  <dgm:cxnLst>
    <dgm:cxn modelId="{F6E0EC32-8E52-420C-A145-AF83D6DBEF41}" srcId="{1B606FE4-4E89-49C9-8F86-44C672CB1B4D}" destId="{59E26497-57C9-4FC6-8C80-ABB4C200C209}" srcOrd="1" destOrd="0" parTransId="{5928C41E-0131-45BE-A32D-C048B3F5EAB2}" sibTransId="{D2E1AF4A-D4D1-4F96-80BD-147BE66DE2EE}"/>
    <dgm:cxn modelId="{A9B1765E-3528-4EFC-9148-D8CB496F5C84}" type="presOf" srcId="{759B66EE-8384-4954-8397-382A003100EC}" destId="{5E9C9437-AB72-460A-9196-60DB595E9245}" srcOrd="0" destOrd="0" presId="urn:microsoft.com/office/officeart/2005/8/layout/hierarchy1"/>
    <dgm:cxn modelId="{57755969-FCB7-4C08-9B2A-644F40D9439D}" type="presOf" srcId="{1B606FE4-4E89-49C9-8F86-44C672CB1B4D}" destId="{EEAB91EB-0030-4223-9490-C51913780AF7}" srcOrd="0" destOrd="0" presId="urn:microsoft.com/office/officeart/2005/8/layout/hierarchy1"/>
    <dgm:cxn modelId="{3B120B88-9B6F-44D0-AECE-E06EDEA1F6CA}" srcId="{1B606FE4-4E89-49C9-8F86-44C672CB1B4D}" destId="{759B66EE-8384-4954-8397-382A003100EC}" srcOrd="0" destOrd="0" parTransId="{7C1D5556-1E14-47C9-816B-19C13309D9C4}" sibTransId="{DE9516AD-14F4-4F1A-912C-58C6939E259B}"/>
    <dgm:cxn modelId="{13E98E8C-B675-47A5-BD51-BE418286125D}" type="presOf" srcId="{59E26497-57C9-4FC6-8C80-ABB4C200C209}" destId="{9C3627D6-BC56-4FFC-ADB2-C56C5FBB76E6}" srcOrd="0" destOrd="0" presId="urn:microsoft.com/office/officeart/2005/8/layout/hierarchy1"/>
    <dgm:cxn modelId="{75D77159-5A6D-416F-B253-1376880AB643}" type="presParOf" srcId="{EEAB91EB-0030-4223-9490-C51913780AF7}" destId="{30EBBC57-DA20-4C2A-B92F-E83A9962294D}" srcOrd="0" destOrd="0" presId="urn:microsoft.com/office/officeart/2005/8/layout/hierarchy1"/>
    <dgm:cxn modelId="{A39479AE-CDC3-4806-93F9-CD107CAB1B2D}" type="presParOf" srcId="{30EBBC57-DA20-4C2A-B92F-E83A9962294D}" destId="{FA9F32EF-D35E-4E66-BB63-0AB4FE47E930}" srcOrd="0" destOrd="0" presId="urn:microsoft.com/office/officeart/2005/8/layout/hierarchy1"/>
    <dgm:cxn modelId="{78606637-E2FE-422F-BE28-83184B15C4FB}" type="presParOf" srcId="{FA9F32EF-D35E-4E66-BB63-0AB4FE47E930}" destId="{E0918E3C-0B5E-408B-B87A-3E7D1BEBA104}" srcOrd="0" destOrd="0" presId="urn:microsoft.com/office/officeart/2005/8/layout/hierarchy1"/>
    <dgm:cxn modelId="{F78162D2-C2DF-4F52-9BE1-8E0189AAB0AB}" type="presParOf" srcId="{FA9F32EF-D35E-4E66-BB63-0AB4FE47E930}" destId="{5E9C9437-AB72-460A-9196-60DB595E9245}" srcOrd="1" destOrd="0" presId="urn:microsoft.com/office/officeart/2005/8/layout/hierarchy1"/>
    <dgm:cxn modelId="{70CCF57D-3048-4C92-A443-B9988C84F119}" type="presParOf" srcId="{30EBBC57-DA20-4C2A-B92F-E83A9962294D}" destId="{47AC4B5B-0F98-4F57-BF61-C0567EC7C8C9}" srcOrd="1" destOrd="0" presId="urn:microsoft.com/office/officeart/2005/8/layout/hierarchy1"/>
    <dgm:cxn modelId="{C2A3390E-CF91-474F-BD07-AEA8C160A046}" type="presParOf" srcId="{EEAB91EB-0030-4223-9490-C51913780AF7}" destId="{3854C13A-8AC0-4E92-B9DE-50EE8089DB9F}" srcOrd="1" destOrd="0" presId="urn:microsoft.com/office/officeart/2005/8/layout/hierarchy1"/>
    <dgm:cxn modelId="{C602DC88-B960-40DD-B321-639ED0A0A079}" type="presParOf" srcId="{3854C13A-8AC0-4E92-B9DE-50EE8089DB9F}" destId="{6DBEA91D-81BB-4B11-BF56-CC581156966F}" srcOrd="0" destOrd="0" presId="urn:microsoft.com/office/officeart/2005/8/layout/hierarchy1"/>
    <dgm:cxn modelId="{EB34B3B5-6756-40C5-A016-13D57696A493}" type="presParOf" srcId="{6DBEA91D-81BB-4B11-BF56-CC581156966F}" destId="{33E2713B-DB87-4012-8079-FD1C3074753C}" srcOrd="0" destOrd="0" presId="urn:microsoft.com/office/officeart/2005/8/layout/hierarchy1"/>
    <dgm:cxn modelId="{4296BABA-4D19-4ACB-8F61-7B85E6E84878}" type="presParOf" srcId="{6DBEA91D-81BB-4B11-BF56-CC581156966F}" destId="{9C3627D6-BC56-4FFC-ADB2-C56C5FBB76E6}" srcOrd="1" destOrd="0" presId="urn:microsoft.com/office/officeart/2005/8/layout/hierarchy1"/>
    <dgm:cxn modelId="{40F125A3-9778-4932-8FA2-1A117E8D0451}" type="presParOf" srcId="{3854C13A-8AC0-4E92-B9DE-50EE8089DB9F}" destId="{7FCEE1E5-7924-47ED-98B5-B146359A6660}"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29ED0E0-85CF-4AB4-A540-EB5B441C7C99}" type="doc">
      <dgm:prSet loTypeId="urn:microsoft.com/office/officeart/2018/2/layout/IconLabelList" loCatId="icon" qsTypeId="urn:microsoft.com/office/officeart/2005/8/quickstyle/simple1" qsCatId="simple" csTypeId="urn:microsoft.com/office/officeart/2005/8/colors/accent2_2" csCatId="accent2" phldr="1"/>
      <dgm:spPr/>
      <dgm:t>
        <a:bodyPr/>
        <a:lstStyle/>
        <a:p>
          <a:endParaRPr lang="en-US"/>
        </a:p>
      </dgm:t>
    </dgm:pt>
    <dgm:pt modelId="{2D56BF65-F0D0-4CA0-AE6B-DBB79273B57A}">
      <dgm:prSet/>
      <dgm:spPr/>
      <dgm:t>
        <a:bodyPr/>
        <a:lstStyle/>
        <a:p>
          <a:r>
            <a:rPr lang="es-MX" b="1" i="1"/>
            <a:t>para la producción y creatividad</a:t>
          </a:r>
          <a:endParaRPr lang="es-MX" b="1"/>
        </a:p>
      </dgm:t>
    </dgm:pt>
    <dgm:pt modelId="{9125C806-011B-409B-9F71-DF10C3F9197E}" type="parTrans" cxnId="{9BC275C8-9E9F-4790-B04F-EF9F58FD68CF}">
      <dgm:prSet/>
      <dgm:spPr/>
      <dgm:t>
        <a:bodyPr/>
        <a:lstStyle/>
        <a:p>
          <a:endParaRPr lang="en-US"/>
        </a:p>
      </dgm:t>
    </dgm:pt>
    <dgm:pt modelId="{2D616069-E71F-4719-B673-DA952A78D995}" type="sibTrans" cxnId="{9BC275C8-9E9F-4790-B04F-EF9F58FD68CF}">
      <dgm:prSet/>
      <dgm:spPr/>
      <dgm:t>
        <a:bodyPr/>
        <a:lstStyle/>
        <a:p>
          <a:endParaRPr lang="en-US"/>
        </a:p>
      </dgm:t>
    </dgm:pt>
    <dgm:pt modelId="{E6C18B56-7BEA-4B43-BE8A-1391B549C2EB}">
      <dgm:prSet/>
      <dgm:spPr/>
      <dgm:t>
        <a:bodyPr/>
        <a:lstStyle/>
        <a:p>
          <a:r>
            <a:rPr lang="es-MX" b="1" i="1"/>
            <a:t>para el análisis de la realidad circundante</a:t>
          </a:r>
          <a:endParaRPr lang="en-US"/>
        </a:p>
      </dgm:t>
    </dgm:pt>
    <dgm:pt modelId="{04CF2B5A-6B66-4DD9-8E0C-64B8A5DBB89B}" type="parTrans" cxnId="{3CA9E50B-4A90-4858-9303-92170895043F}">
      <dgm:prSet/>
      <dgm:spPr/>
      <dgm:t>
        <a:bodyPr/>
        <a:lstStyle/>
        <a:p>
          <a:endParaRPr lang="en-US"/>
        </a:p>
      </dgm:t>
    </dgm:pt>
    <dgm:pt modelId="{E3CB1A7A-A474-4263-A450-022D2C7832BC}" type="sibTrans" cxnId="{3CA9E50B-4A90-4858-9303-92170895043F}">
      <dgm:prSet/>
      <dgm:spPr/>
      <dgm:t>
        <a:bodyPr/>
        <a:lstStyle/>
        <a:p>
          <a:endParaRPr lang="en-US"/>
        </a:p>
      </dgm:t>
    </dgm:pt>
    <dgm:pt modelId="{47ADBD90-266A-43BC-8F67-055E9991F93D}">
      <dgm:prSet/>
      <dgm:spPr/>
      <dgm:t>
        <a:bodyPr/>
        <a:lstStyle/>
        <a:p>
          <a:r>
            <a:rPr lang="es-MX" b="1" i="1"/>
            <a:t>para la investigación</a:t>
          </a:r>
          <a:endParaRPr lang="en-US"/>
        </a:p>
      </dgm:t>
    </dgm:pt>
    <dgm:pt modelId="{3C441060-BAEA-47A8-AD11-7769C69022A4}" type="parTrans" cxnId="{C2616372-655D-4475-BE1D-42F81A2C89C8}">
      <dgm:prSet/>
      <dgm:spPr/>
      <dgm:t>
        <a:bodyPr/>
        <a:lstStyle/>
        <a:p>
          <a:endParaRPr lang="en-US"/>
        </a:p>
      </dgm:t>
    </dgm:pt>
    <dgm:pt modelId="{18A4AAD2-501B-444C-AA74-C0FC1836B179}" type="sibTrans" cxnId="{C2616372-655D-4475-BE1D-42F81A2C89C8}">
      <dgm:prSet/>
      <dgm:spPr/>
      <dgm:t>
        <a:bodyPr/>
        <a:lstStyle/>
        <a:p>
          <a:endParaRPr lang="en-US"/>
        </a:p>
      </dgm:t>
    </dgm:pt>
    <dgm:pt modelId="{096D57B6-49DF-4C7B-A3AB-D5AB3F01EB22}">
      <dgm:prSet/>
      <dgm:spPr/>
      <dgm:t>
        <a:bodyPr/>
        <a:lstStyle/>
        <a:p>
          <a:r>
            <a:rPr lang="es-MX" b="1" i="1"/>
            <a:t>para el seguimiento de procesos de talleres  y  laboratorio</a:t>
          </a:r>
          <a:endParaRPr lang="en-US"/>
        </a:p>
      </dgm:t>
    </dgm:pt>
    <dgm:pt modelId="{5C6E8108-C879-4066-A656-CBCFF616DC5C}" type="parTrans" cxnId="{98F7172B-D267-4250-A374-EC3DAC90BB78}">
      <dgm:prSet/>
      <dgm:spPr/>
      <dgm:t>
        <a:bodyPr/>
        <a:lstStyle/>
        <a:p>
          <a:endParaRPr lang="en-US"/>
        </a:p>
      </dgm:t>
    </dgm:pt>
    <dgm:pt modelId="{3F2D2971-B030-47C8-AB8A-541911BF86FB}" type="sibTrans" cxnId="{98F7172B-D267-4250-A374-EC3DAC90BB78}">
      <dgm:prSet/>
      <dgm:spPr/>
      <dgm:t>
        <a:bodyPr/>
        <a:lstStyle/>
        <a:p>
          <a:endParaRPr lang="en-US"/>
        </a:p>
      </dgm:t>
    </dgm:pt>
    <dgm:pt modelId="{6277C479-F906-4F3E-B736-D069B2ED6FF8}">
      <dgm:prSet/>
      <dgm:spPr/>
      <dgm:t>
        <a:bodyPr/>
        <a:lstStyle/>
        <a:p>
          <a:r>
            <a:rPr lang="es-MX" b="1" i="1"/>
            <a:t>para la auto observación</a:t>
          </a:r>
          <a:endParaRPr lang="en-US"/>
        </a:p>
      </dgm:t>
    </dgm:pt>
    <dgm:pt modelId="{8ECEA0B7-736B-4053-9034-581F11720C97}" type="parTrans" cxnId="{D9117AF8-54D9-42C3-B4CD-3E69A42BCB5A}">
      <dgm:prSet/>
      <dgm:spPr/>
      <dgm:t>
        <a:bodyPr/>
        <a:lstStyle/>
        <a:p>
          <a:endParaRPr lang="en-US"/>
        </a:p>
      </dgm:t>
    </dgm:pt>
    <dgm:pt modelId="{028320C2-F572-4193-9963-6FEE7B9FBE70}" type="sibTrans" cxnId="{D9117AF8-54D9-42C3-B4CD-3E69A42BCB5A}">
      <dgm:prSet/>
      <dgm:spPr/>
      <dgm:t>
        <a:bodyPr/>
        <a:lstStyle/>
        <a:p>
          <a:endParaRPr lang="en-US"/>
        </a:p>
      </dgm:t>
    </dgm:pt>
    <dgm:pt modelId="{421772F3-4302-4B8A-AB35-D8B94D783B4B}">
      <dgm:prSet/>
      <dgm:spPr/>
      <dgm:t>
        <a:bodyPr/>
        <a:lstStyle/>
        <a:p>
          <a:r>
            <a:rPr lang="es-MX" b="1" i="1"/>
            <a:t>para informar</a:t>
          </a:r>
          <a:endParaRPr lang="en-US"/>
        </a:p>
      </dgm:t>
    </dgm:pt>
    <dgm:pt modelId="{C07E0EFC-A1DD-4F96-8BC7-C17498118982}" type="parTrans" cxnId="{31F5A6FA-D1A0-4193-BD7B-DA7FB29939CC}">
      <dgm:prSet/>
      <dgm:spPr/>
      <dgm:t>
        <a:bodyPr/>
        <a:lstStyle/>
        <a:p>
          <a:endParaRPr lang="en-US"/>
        </a:p>
      </dgm:t>
    </dgm:pt>
    <dgm:pt modelId="{60F08566-3648-42EA-9D1B-959D930BF765}" type="sibTrans" cxnId="{31F5A6FA-D1A0-4193-BD7B-DA7FB29939CC}">
      <dgm:prSet/>
      <dgm:spPr/>
      <dgm:t>
        <a:bodyPr/>
        <a:lstStyle/>
        <a:p>
          <a:endParaRPr lang="en-US"/>
        </a:p>
      </dgm:t>
    </dgm:pt>
    <dgm:pt modelId="{CF4F7CC3-CAE2-4CDB-9951-575DD62A5206}">
      <dgm:prSet/>
      <dgm:spPr/>
      <dgm:t>
        <a:bodyPr/>
        <a:lstStyle/>
        <a:p>
          <a:r>
            <a:rPr lang="es-MX" b="1" i="1"/>
            <a:t>como materiales de archivo</a:t>
          </a:r>
          <a:endParaRPr lang="en-US"/>
        </a:p>
      </dgm:t>
    </dgm:pt>
    <dgm:pt modelId="{6761C53F-0E0E-43B0-BFE3-EC8A944DD168}" type="parTrans" cxnId="{3912A5A3-6A18-47B2-8C50-8479C3C2A543}">
      <dgm:prSet/>
      <dgm:spPr/>
      <dgm:t>
        <a:bodyPr/>
        <a:lstStyle/>
        <a:p>
          <a:endParaRPr lang="en-US"/>
        </a:p>
      </dgm:t>
    </dgm:pt>
    <dgm:pt modelId="{0C2A3688-3935-48D8-BBBB-612C06E93829}" type="sibTrans" cxnId="{3912A5A3-6A18-47B2-8C50-8479C3C2A543}">
      <dgm:prSet/>
      <dgm:spPr/>
      <dgm:t>
        <a:bodyPr/>
        <a:lstStyle/>
        <a:p>
          <a:endParaRPr lang="en-US"/>
        </a:p>
      </dgm:t>
    </dgm:pt>
    <dgm:pt modelId="{DBD8DAE7-A64D-4742-9EC5-E0839188347C}">
      <dgm:prSet/>
      <dgm:spPr/>
      <dgm:t>
        <a:bodyPr/>
        <a:lstStyle/>
        <a:p>
          <a:r>
            <a:rPr lang="es-MX" b="1" i="1"/>
            <a:t>como material curricular</a:t>
          </a:r>
          <a:endParaRPr lang="en-US"/>
        </a:p>
      </dgm:t>
    </dgm:pt>
    <dgm:pt modelId="{9E163CE5-BE23-4A19-8B06-252DCCE1E6D0}" type="parTrans" cxnId="{004E0728-320D-457B-A608-6D14331E8C61}">
      <dgm:prSet/>
      <dgm:spPr/>
      <dgm:t>
        <a:bodyPr/>
        <a:lstStyle/>
        <a:p>
          <a:endParaRPr lang="en-US"/>
        </a:p>
      </dgm:t>
    </dgm:pt>
    <dgm:pt modelId="{F4F04F07-B41C-4EEA-A681-A64AF4D3C69D}" type="sibTrans" cxnId="{004E0728-320D-457B-A608-6D14331E8C61}">
      <dgm:prSet/>
      <dgm:spPr/>
      <dgm:t>
        <a:bodyPr/>
        <a:lstStyle/>
        <a:p>
          <a:endParaRPr lang="en-US"/>
        </a:p>
      </dgm:t>
    </dgm:pt>
    <dgm:pt modelId="{056E1BC8-665C-49BF-80E1-6E853139D503}" type="pres">
      <dgm:prSet presAssocID="{829ED0E0-85CF-4AB4-A540-EB5B441C7C99}" presName="root" presStyleCnt="0">
        <dgm:presLayoutVars>
          <dgm:dir/>
          <dgm:resizeHandles val="exact"/>
        </dgm:presLayoutVars>
      </dgm:prSet>
      <dgm:spPr/>
    </dgm:pt>
    <dgm:pt modelId="{0F860C16-0280-48E3-BCBF-832E6D3D6662}" type="pres">
      <dgm:prSet presAssocID="{2D56BF65-F0D0-4CA0-AE6B-DBB79273B57A}" presName="compNode" presStyleCnt="0"/>
      <dgm:spPr/>
    </dgm:pt>
    <dgm:pt modelId="{9D2EAE05-C97F-4250-9E34-B402C37B9DC2}" type="pres">
      <dgm:prSet presAssocID="{2D56BF65-F0D0-4CA0-AE6B-DBB79273B57A}" presName="iconRect" presStyleLbl="node1" presStyleIdx="0" presStyleCnt="8"/>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ombilla"/>
        </a:ext>
      </dgm:extLst>
    </dgm:pt>
    <dgm:pt modelId="{2937C122-3469-4960-B6F5-762889E688FF}" type="pres">
      <dgm:prSet presAssocID="{2D56BF65-F0D0-4CA0-AE6B-DBB79273B57A}" presName="spaceRect" presStyleCnt="0"/>
      <dgm:spPr/>
    </dgm:pt>
    <dgm:pt modelId="{D67577A2-C217-482A-81FB-8A13E3E9637E}" type="pres">
      <dgm:prSet presAssocID="{2D56BF65-F0D0-4CA0-AE6B-DBB79273B57A}" presName="textRect" presStyleLbl="revTx" presStyleIdx="0" presStyleCnt="8">
        <dgm:presLayoutVars>
          <dgm:chMax val="1"/>
          <dgm:chPref val="1"/>
        </dgm:presLayoutVars>
      </dgm:prSet>
      <dgm:spPr/>
    </dgm:pt>
    <dgm:pt modelId="{1053CE6E-D21A-4364-9578-3507BFE92345}" type="pres">
      <dgm:prSet presAssocID="{2D616069-E71F-4719-B673-DA952A78D995}" presName="sibTrans" presStyleCnt="0"/>
      <dgm:spPr/>
    </dgm:pt>
    <dgm:pt modelId="{68E7DADB-FF0D-4E14-A28F-E49A41A2B291}" type="pres">
      <dgm:prSet presAssocID="{E6C18B56-7BEA-4B43-BE8A-1391B549C2EB}" presName="compNode" presStyleCnt="0"/>
      <dgm:spPr/>
    </dgm:pt>
    <dgm:pt modelId="{95366EA5-8F96-4315-8E6F-F344D5B7096F}" type="pres">
      <dgm:prSet presAssocID="{E6C18B56-7BEA-4B43-BE8A-1391B549C2EB}" presName="iconRect" presStyleLbl="node1" presStyleIdx="1" presStyleCnt="8"/>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r chart"/>
        </a:ext>
      </dgm:extLst>
    </dgm:pt>
    <dgm:pt modelId="{6C59F6F5-5520-465A-B269-5AA8943F4DB7}" type="pres">
      <dgm:prSet presAssocID="{E6C18B56-7BEA-4B43-BE8A-1391B549C2EB}" presName="spaceRect" presStyleCnt="0"/>
      <dgm:spPr/>
    </dgm:pt>
    <dgm:pt modelId="{B4B7781F-4CC3-4086-A5AA-7969D7974D7D}" type="pres">
      <dgm:prSet presAssocID="{E6C18B56-7BEA-4B43-BE8A-1391B549C2EB}" presName="textRect" presStyleLbl="revTx" presStyleIdx="1" presStyleCnt="8">
        <dgm:presLayoutVars>
          <dgm:chMax val="1"/>
          <dgm:chPref val="1"/>
        </dgm:presLayoutVars>
      </dgm:prSet>
      <dgm:spPr/>
    </dgm:pt>
    <dgm:pt modelId="{C11D9224-A97A-4685-9E5E-00409F0ACE12}" type="pres">
      <dgm:prSet presAssocID="{E3CB1A7A-A474-4263-A450-022D2C7832BC}" presName="sibTrans" presStyleCnt="0"/>
      <dgm:spPr/>
    </dgm:pt>
    <dgm:pt modelId="{1C1573C5-E30C-4722-B4E2-A6EC01587434}" type="pres">
      <dgm:prSet presAssocID="{47ADBD90-266A-43BC-8F67-055E9991F93D}" presName="compNode" presStyleCnt="0"/>
      <dgm:spPr/>
    </dgm:pt>
    <dgm:pt modelId="{367868B9-67EA-4660-A1FD-F3BE91EF7492}" type="pres">
      <dgm:prSet presAssocID="{47ADBD90-266A-43BC-8F67-055E9991F93D}" presName="iconRect" presStyleLbl="node1" presStyleIdx="2" presStyleCnt="8"/>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agnifying glass"/>
        </a:ext>
      </dgm:extLst>
    </dgm:pt>
    <dgm:pt modelId="{B63C34F6-CDE5-4424-BC9C-A10EE9E07E9A}" type="pres">
      <dgm:prSet presAssocID="{47ADBD90-266A-43BC-8F67-055E9991F93D}" presName="spaceRect" presStyleCnt="0"/>
      <dgm:spPr/>
    </dgm:pt>
    <dgm:pt modelId="{3B010EEC-1326-455E-9B7D-A453BC3B22BC}" type="pres">
      <dgm:prSet presAssocID="{47ADBD90-266A-43BC-8F67-055E9991F93D}" presName="textRect" presStyleLbl="revTx" presStyleIdx="2" presStyleCnt="8">
        <dgm:presLayoutVars>
          <dgm:chMax val="1"/>
          <dgm:chPref val="1"/>
        </dgm:presLayoutVars>
      </dgm:prSet>
      <dgm:spPr/>
    </dgm:pt>
    <dgm:pt modelId="{9E1CE7E5-9C9A-425D-8632-51EC33F984AE}" type="pres">
      <dgm:prSet presAssocID="{18A4AAD2-501B-444C-AA74-C0FC1836B179}" presName="sibTrans" presStyleCnt="0"/>
      <dgm:spPr/>
    </dgm:pt>
    <dgm:pt modelId="{97BD1ABA-5B59-4401-81B0-04F9683B3038}" type="pres">
      <dgm:prSet presAssocID="{096D57B6-49DF-4C7B-A3AB-D5AB3F01EB22}" presName="compNode" presStyleCnt="0"/>
      <dgm:spPr/>
    </dgm:pt>
    <dgm:pt modelId="{58DE9DD1-7E15-43E6-A4BB-CEC8B3AD3690}" type="pres">
      <dgm:prSet presAssocID="{096D57B6-49DF-4C7B-A3AB-D5AB3F01EB22}" presName="iconRect" presStyleLbl="node1" presStyleIdx="3" presStyleCnt="8"/>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icroscopio"/>
        </a:ext>
      </dgm:extLst>
    </dgm:pt>
    <dgm:pt modelId="{CE9F1D94-82F7-4180-B670-4F38D529B031}" type="pres">
      <dgm:prSet presAssocID="{096D57B6-49DF-4C7B-A3AB-D5AB3F01EB22}" presName="spaceRect" presStyleCnt="0"/>
      <dgm:spPr/>
    </dgm:pt>
    <dgm:pt modelId="{2FCB1D8F-3E05-4C10-9342-1CEFBA5E8AF2}" type="pres">
      <dgm:prSet presAssocID="{096D57B6-49DF-4C7B-A3AB-D5AB3F01EB22}" presName="textRect" presStyleLbl="revTx" presStyleIdx="3" presStyleCnt="8">
        <dgm:presLayoutVars>
          <dgm:chMax val="1"/>
          <dgm:chPref val="1"/>
        </dgm:presLayoutVars>
      </dgm:prSet>
      <dgm:spPr/>
    </dgm:pt>
    <dgm:pt modelId="{E4411C83-2169-49DF-836D-1360A22F5389}" type="pres">
      <dgm:prSet presAssocID="{3F2D2971-B030-47C8-AB8A-541911BF86FB}" presName="sibTrans" presStyleCnt="0"/>
      <dgm:spPr/>
    </dgm:pt>
    <dgm:pt modelId="{8C6DDCF6-7D30-4E77-96A3-0635A25C31F1}" type="pres">
      <dgm:prSet presAssocID="{6277C479-F906-4F3E-B736-D069B2ED6FF8}" presName="compNode" presStyleCnt="0"/>
      <dgm:spPr/>
    </dgm:pt>
    <dgm:pt modelId="{28863FEF-638E-40A4-933C-27658B8B6589}" type="pres">
      <dgm:prSet presAssocID="{6277C479-F906-4F3E-B736-D069B2ED6FF8}" presName="iconRect" presStyleLbl="node1" presStyleIdx="4" presStyleCnt="8"/>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oche"/>
        </a:ext>
      </dgm:extLst>
    </dgm:pt>
    <dgm:pt modelId="{865FB055-A3F2-48B9-BA64-69C686C619F6}" type="pres">
      <dgm:prSet presAssocID="{6277C479-F906-4F3E-B736-D069B2ED6FF8}" presName="spaceRect" presStyleCnt="0"/>
      <dgm:spPr/>
    </dgm:pt>
    <dgm:pt modelId="{139ADD82-7132-4B1F-A964-ED4AA29C35F6}" type="pres">
      <dgm:prSet presAssocID="{6277C479-F906-4F3E-B736-D069B2ED6FF8}" presName="textRect" presStyleLbl="revTx" presStyleIdx="4" presStyleCnt="8">
        <dgm:presLayoutVars>
          <dgm:chMax val="1"/>
          <dgm:chPref val="1"/>
        </dgm:presLayoutVars>
      </dgm:prSet>
      <dgm:spPr/>
    </dgm:pt>
    <dgm:pt modelId="{582F0F51-5882-4D14-AE55-CB9AB3C5B73D}" type="pres">
      <dgm:prSet presAssocID="{028320C2-F572-4193-9963-6FEE7B9FBE70}" presName="sibTrans" presStyleCnt="0"/>
      <dgm:spPr/>
    </dgm:pt>
    <dgm:pt modelId="{263E718A-6B7A-46AA-9270-42077B2AB71F}" type="pres">
      <dgm:prSet presAssocID="{421772F3-4302-4B8A-AB35-D8B94D783B4B}" presName="compNode" presStyleCnt="0"/>
      <dgm:spPr/>
    </dgm:pt>
    <dgm:pt modelId="{64773E72-1543-4A39-93FE-17BD93165E3B}" type="pres">
      <dgm:prSet presAssocID="{421772F3-4302-4B8A-AB35-D8B94D783B4B}" presName="iconRect" presStyleLbl="node1" presStyleIdx="5" presStyleCnt="8"/>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Marca de verificación"/>
        </a:ext>
      </dgm:extLst>
    </dgm:pt>
    <dgm:pt modelId="{E7610E47-CDBB-4FB2-B40F-D6A4E284EEFE}" type="pres">
      <dgm:prSet presAssocID="{421772F3-4302-4B8A-AB35-D8B94D783B4B}" presName="spaceRect" presStyleCnt="0"/>
      <dgm:spPr/>
    </dgm:pt>
    <dgm:pt modelId="{804E0C06-A6CF-4610-B59A-8ACC30AB7E03}" type="pres">
      <dgm:prSet presAssocID="{421772F3-4302-4B8A-AB35-D8B94D783B4B}" presName="textRect" presStyleLbl="revTx" presStyleIdx="5" presStyleCnt="8">
        <dgm:presLayoutVars>
          <dgm:chMax val="1"/>
          <dgm:chPref val="1"/>
        </dgm:presLayoutVars>
      </dgm:prSet>
      <dgm:spPr/>
    </dgm:pt>
    <dgm:pt modelId="{5513B979-09D1-4D63-9039-257B76A052F7}" type="pres">
      <dgm:prSet presAssocID="{60F08566-3648-42EA-9D1B-959D930BF765}" presName="sibTrans" presStyleCnt="0"/>
      <dgm:spPr/>
    </dgm:pt>
    <dgm:pt modelId="{D72B7EA6-FC99-4226-8634-CC7B83C47067}" type="pres">
      <dgm:prSet presAssocID="{CF4F7CC3-CAE2-4CDB-9951-575DD62A5206}" presName="compNode" presStyleCnt="0"/>
      <dgm:spPr/>
    </dgm:pt>
    <dgm:pt modelId="{DBA36A09-76B1-4357-A073-BF2C26D667EC}" type="pres">
      <dgm:prSet presAssocID="{CF4F7CC3-CAE2-4CDB-9951-575DD62A5206}" presName="iconRect" presStyleLbl="node1" presStyleIdx="6" presStyleCnt="8"/>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Open Folder"/>
        </a:ext>
      </dgm:extLst>
    </dgm:pt>
    <dgm:pt modelId="{406B083E-3F0A-4705-97E9-196727554329}" type="pres">
      <dgm:prSet presAssocID="{CF4F7CC3-CAE2-4CDB-9951-575DD62A5206}" presName="spaceRect" presStyleCnt="0"/>
      <dgm:spPr/>
    </dgm:pt>
    <dgm:pt modelId="{DD0F11D8-28DC-4B7A-81D0-76FF01112AF6}" type="pres">
      <dgm:prSet presAssocID="{CF4F7CC3-CAE2-4CDB-9951-575DD62A5206}" presName="textRect" presStyleLbl="revTx" presStyleIdx="6" presStyleCnt="8">
        <dgm:presLayoutVars>
          <dgm:chMax val="1"/>
          <dgm:chPref val="1"/>
        </dgm:presLayoutVars>
      </dgm:prSet>
      <dgm:spPr/>
    </dgm:pt>
    <dgm:pt modelId="{0D4C979F-D887-4086-A4F3-1A654A0ADC10}" type="pres">
      <dgm:prSet presAssocID="{0C2A3688-3935-48D8-BBBB-612C06E93829}" presName="sibTrans" presStyleCnt="0"/>
      <dgm:spPr/>
    </dgm:pt>
    <dgm:pt modelId="{FBE9A56A-72DE-4900-A6E1-6C49FA7017B7}" type="pres">
      <dgm:prSet presAssocID="{DBD8DAE7-A64D-4742-9EC5-E0839188347C}" presName="compNode" presStyleCnt="0"/>
      <dgm:spPr/>
    </dgm:pt>
    <dgm:pt modelId="{25B13066-6262-46B0-A4F2-E875EE680009}" type="pres">
      <dgm:prSet presAssocID="{DBD8DAE7-A64D-4742-9EC5-E0839188347C}" presName="iconRect" presStyleLbl="node1" presStyleIdx="7" presStyleCnt="8"/>
      <dgm:spPr>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a:ln>
          <a:noFill/>
        </a:ln>
      </dgm:spPr>
      <dgm:extLst>
        <a:ext uri="{E40237B7-FDA0-4F09-8148-C483321AD2D9}">
          <dgm14:cNvPr xmlns:dgm14="http://schemas.microsoft.com/office/drawing/2010/diagram" id="0" name="" descr="Libros"/>
        </a:ext>
      </dgm:extLst>
    </dgm:pt>
    <dgm:pt modelId="{AF620FE6-3DBC-4CCA-88CC-E08AA98F7572}" type="pres">
      <dgm:prSet presAssocID="{DBD8DAE7-A64D-4742-9EC5-E0839188347C}" presName="spaceRect" presStyleCnt="0"/>
      <dgm:spPr/>
    </dgm:pt>
    <dgm:pt modelId="{41980680-A11D-49FD-B1D1-803203D945B4}" type="pres">
      <dgm:prSet presAssocID="{DBD8DAE7-A64D-4742-9EC5-E0839188347C}" presName="textRect" presStyleLbl="revTx" presStyleIdx="7" presStyleCnt="8">
        <dgm:presLayoutVars>
          <dgm:chMax val="1"/>
          <dgm:chPref val="1"/>
        </dgm:presLayoutVars>
      </dgm:prSet>
      <dgm:spPr/>
    </dgm:pt>
  </dgm:ptLst>
  <dgm:cxnLst>
    <dgm:cxn modelId="{3CA9E50B-4A90-4858-9303-92170895043F}" srcId="{829ED0E0-85CF-4AB4-A540-EB5B441C7C99}" destId="{E6C18B56-7BEA-4B43-BE8A-1391B549C2EB}" srcOrd="1" destOrd="0" parTransId="{04CF2B5A-6B66-4DD9-8E0C-64B8A5DBB89B}" sibTransId="{E3CB1A7A-A474-4263-A450-022D2C7832BC}"/>
    <dgm:cxn modelId="{C1F83313-E873-47A6-A8AA-E998C4A47AF8}" type="presOf" srcId="{096D57B6-49DF-4C7B-A3AB-D5AB3F01EB22}" destId="{2FCB1D8F-3E05-4C10-9342-1CEFBA5E8AF2}" srcOrd="0" destOrd="0" presId="urn:microsoft.com/office/officeart/2018/2/layout/IconLabelList"/>
    <dgm:cxn modelId="{004E0728-320D-457B-A608-6D14331E8C61}" srcId="{829ED0E0-85CF-4AB4-A540-EB5B441C7C99}" destId="{DBD8DAE7-A64D-4742-9EC5-E0839188347C}" srcOrd="7" destOrd="0" parTransId="{9E163CE5-BE23-4A19-8B06-252DCCE1E6D0}" sibTransId="{F4F04F07-B41C-4EEA-A681-A64AF4D3C69D}"/>
    <dgm:cxn modelId="{98F7172B-D267-4250-A374-EC3DAC90BB78}" srcId="{829ED0E0-85CF-4AB4-A540-EB5B441C7C99}" destId="{096D57B6-49DF-4C7B-A3AB-D5AB3F01EB22}" srcOrd="3" destOrd="0" parTransId="{5C6E8108-C879-4066-A656-CBCFF616DC5C}" sibTransId="{3F2D2971-B030-47C8-AB8A-541911BF86FB}"/>
    <dgm:cxn modelId="{C2616372-655D-4475-BE1D-42F81A2C89C8}" srcId="{829ED0E0-85CF-4AB4-A540-EB5B441C7C99}" destId="{47ADBD90-266A-43BC-8F67-055E9991F93D}" srcOrd="2" destOrd="0" parTransId="{3C441060-BAEA-47A8-AD11-7769C69022A4}" sibTransId="{18A4AAD2-501B-444C-AA74-C0FC1836B179}"/>
    <dgm:cxn modelId="{9123DD55-E03D-42D5-94E8-AF85B74D0E86}" type="presOf" srcId="{829ED0E0-85CF-4AB4-A540-EB5B441C7C99}" destId="{056E1BC8-665C-49BF-80E1-6E853139D503}" srcOrd="0" destOrd="0" presId="urn:microsoft.com/office/officeart/2018/2/layout/IconLabelList"/>
    <dgm:cxn modelId="{8D36088A-652B-454F-94CF-08966A0FC1BA}" type="presOf" srcId="{6277C479-F906-4F3E-B736-D069B2ED6FF8}" destId="{139ADD82-7132-4B1F-A964-ED4AA29C35F6}" srcOrd="0" destOrd="0" presId="urn:microsoft.com/office/officeart/2018/2/layout/IconLabelList"/>
    <dgm:cxn modelId="{3912A5A3-6A18-47B2-8C50-8479C3C2A543}" srcId="{829ED0E0-85CF-4AB4-A540-EB5B441C7C99}" destId="{CF4F7CC3-CAE2-4CDB-9951-575DD62A5206}" srcOrd="6" destOrd="0" parTransId="{6761C53F-0E0E-43B0-BFE3-EC8A944DD168}" sibTransId="{0C2A3688-3935-48D8-BBBB-612C06E93829}"/>
    <dgm:cxn modelId="{E76D5DA5-BE2B-471C-9636-B2757495D476}" type="presOf" srcId="{2D56BF65-F0D0-4CA0-AE6B-DBB79273B57A}" destId="{D67577A2-C217-482A-81FB-8A13E3E9637E}" srcOrd="0" destOrd="0" presId="urn:microsoft.com/office/officeart/2018/2/layout/IconLabelList"/>
    <dgm:cxn modelId="{712F5EBA-393D-4641-9FDE-03C394085E50}" type="presOf" srcId="{47ADBD90-266A-43BC-8F67-055E9991F93D}" destId="{3B010EEC-1326-455E-9B7D-A453BC3B22BC}" srcOrd="0" destOrd="0" presId="urn:microsoft.com/office/officeart/2018/2/layout/IconLabelList"/>
    <dgm:cxn modelId="{C14085C1-DDE4-4724-BF02-64D1BE5EA92D}" type="presOf" srcId="{DBD8DAE7-A64D-4742-9EC5-E0839188347C}" destId="{41980680-A11D-49FD-B1D1-803203D945B4}" srcOrd="0" destOrd="0" presId="urn:microsoft.com/office/officeart/2018/2/layout/IconLabelList"/>
    <dgm:cxn modelId="{9BC275C8-9E9F-4790-B04F-EF9F58FD68CF}" srcId="{829ED0E0-85CF-4AB4-A540-EB5B441C7C99}" destId="{2D56BF65-F0D0-4CA0-AE6B-DBB79273B57A}" srcOrd="0" destOrd="0" parTransId="{9125C806-011B-409B-9F71-DF10C3F9197E}" sibTransId="{2D616069-E71F-4719-B673-DA952A78D995}"/>
    <dgm:cxn modelId="{2EC6B1CF-C1FE-4415-93B0-D0601F0520EA}" type="presOf" srcId="{421772F3-4302-4B8A-AB35-D8B94D783B4B}" destId="{804E0C06-A6CF-4610-B59A-8ACC30AB7E03}" srcOrd="0" destOrd="0" presId="urn:microsoft.com/office/officeart/2018/2/layout/IconLabelList"/>
    <dgm:cxn modelId="{20A556D5-8D15-4A4D-9B3C-D8ABE0F53663}" type="presOf" srcId="{CF4F7CC3-CAE2-4CDB-9951-575DD62A5206}" destId="{DD0F11D8-28DC-4B7A-81D0-76FF01112AF6}" srcOrd="0" destOrd="0" presId="urn:microsoft.com/office/officeart/2018/2/layout/IconLabelList"/>
    <dgm:cxn modelId="{FC424CDD-6A99-49D1-A372-FDC46E3E2BC2}" type="presOf" srcId="{E6C18B56-7BEA-4B43-BE8A-1391B549C2EB}" destId="{B4B7781F-4CC3-4086-A5AA-7969D7974D7D}" srcOrd="0" destOrd="0" presId="urn:microsoft.com/office/officeart/2018/2/layout/IconLabelList"/>
    <dgm:cxn modelId="{D9117AF8-54D9-42C3-B4CD-3E69A42BCB5A}" srcId="{829ED0E0-85CF-4AB4-A540-EB5B441C7C99}" destId="{6277C479-F906-4F3E-B736-D069B2ED6FF8}" srcOrd="4" destOrd="0" parTransId="{8ECEA0B7-736B-4053-9034-581F11720C97}" sibTransId="{028320C2-F572-4193-9963-6FEE7B9FBE70}"/>
    <dgm:cxn modelId="{31F5A6FA-D1A0-4193-BD7B-DA7FB29939CC}" srcId="{829ED0E0-85CF-4AB4-A540-EB5B441C7C99}" destId="{421772F3-4302-4B8A-AB35-D8B94D783B4B}" srcOrd="5" destOrd="0" parTransId="{C07E0EFC-A1DD-4F96-8BC7-C17498118982}" sibTransId="{60F08566-3648-42EA-9D1B-959D930BF765}"/>
    <dgm:cxn modelId="{B53CA64D-5209-49F9-8BFB-87A4C2DD19AE}" type="presParOf" srcId="{056E1BC8-665C-49BF-80E1-6E853139D503}" destId="{0F860C16-0280-48E3-BCBF-832E6D3D6662}" srcOrd="0" destOrd="0" presId="urn:microsoft.com/office/officeart/2018/2/layout/IconLabelList"/>
    <dgm:cxn modelId="{0B935706-6CF5-4668-A480-5F64B8BE8D6A}" type="presParOf" srcId="{0F860C16-0280-48E3-BCBF-832E6D3D6662}" destId="{9D2EAE05-C97F-4250-9E34-B402C37B9DC2}" srcOrd="0" destOrd="0" presId="urn:microsoft.com/office/officeart/2018/2/layout/IconLabelList"/>
    <dgm:cxn modelId="{AA174597-1582-40C1-B0AB-F605C55870E3}" type="presParOf" srcId="{0F860C16-0280-48E3-BCBF-832E6D3D6662}" destId="{2937C122-3469-4960-B6F5-762889E688FF}" srcOrd="1" destOrd="0" presId="urn:microsoft.com/office/officeart/2018/2/layout/IconLabelList"/>
    <dgm:cxn modelId="{7761D171-D52D-413F-B4AB-6834C4812C2F}" type="presParOf" srcId="{0F860C16-0280-48E3-BCBF-832E6D3D6662}" destId="{D67577A2-C217-482A-81FB-8A13E3E9637E}" srcOrd="2" destOrd="0" presId="urn:microsoft.com/office/officeart/2018/2/layout/IconLabelList"/>
    <dgm:cxn modelId="{6B62705B-1107-4D2C-BC63-7CE7EDAB46E3}" type="presParOf" srcId="{056E1BC8-665C-49BF-80E1-6E853139D503}" destId="{1053CE6E-D21A-4364-9578-3507BFE92345}" srcOrd="1" destOrd="0" presId="urn:microsoft.com/office/officeart/2018/2/layout/IconLabelList"/>
    <dgm:cxn modelId="{2F228A7C-8EA7-4AC9-9BE0-5D6602A044BC}" type="presParOf" srcId="{056E1BC8-665C-49BF-80E1-6E853139D503}" destId="{68E7DADB-FF0D-4E14-A28F-E49A41A2B291}" srcOrd="2" destOrd="0" presId="urn:microsoft.com/office/officeart/2018/2/layout/IconLabelList"/>
    <dgm:cxn modelId="{3A42623D-8A9C-42CD-B9E7-8125CCCDC5AF}" type="presParOf" srcId="{68E7DADB-FF0D-4E14-A28F-E49A41A2B291}" destId="{95366EA5-8F96-4315-8E6F-F344D5B7096F}" srcOrd="0" destOrd="0" presId="urn:microsoft.com/office/officeart/2018/2/layout/IconLabelList"/>
    <dgm:cxn modelId="{EB5A559F-4116-495F-AC2D-061187F60E30}" type="presParOf" srcId="{68E7DADB-FF0D-4E14-A28F-E49A41A2B291}" destId="{6C59F6F5-5520-465A-B269-5AA8943F4DB7}" srcOrd="1" destOrd="0" presId="urn:microsoft.com/office/officeart/2018/2/layout/IconLabelList"/>
    <dgm:cxn modelId="{AF2EBF10-9C28-426E-8715-42DB9FB5DEB0}" type="presParOf" srcId="{68E7DADB-FF0D-4E14-A28F-E49A41A2B291}" destId="{B4B7781F-4CC3-4086-A5AA-7969D7974D7D}" srcOrd="2" destOrd="0" presId="urn:microsoft.com/office/officeart/2018/2/layout/IconLabelList"/>
    <dgm:cxn modelId="{BE6C9C19-B12C-4966-BA2B-BEBBDF7F7437}" type="presParOf" srcId="{056E1BC8-665C-49BF-80E1-6E853139D503}" destId="{C11D9224-A97A-4685-9E5E-00409F0ACE12}" srcOrd="3" destOrd="0" presId="urn:microsoft.com/office/officeart/2018/2/layout/IconLabelList"/>
    <dgm:cxn modelId="{1E7CF57A-36B4-4F64-803B-57E2B8C85CE6}" type="presParOf" srcId="{056E1BC8-665C-49BF-80E1-6E853139D503}" destId="{1C1573C5-E30C-4722-B4E2-A6EC01587434}" srcOrd="4" destOrd="0" presId="urn:microsoft.com/office/officeart/2018/2/layout/IconLabelList"/>
    <dgm:cxn modelId="{29F27696-E766-4BA6-BFD6-6AABDFE7B1C2}" type="presParOf" srcId="{1C1573C5-E30C-4722-B4E2-A6EC01587434}" destId="{367868B9-67EA-4660-A1FD-F3BE91EF7492}" srcOrd="0" destOrd="0" presId="urn:microsoft.com/office/officeart/2018/2/layout/IconLabelList"/>
    <dgm:cxn modelId="{7D1538FF-698C-4482-BC57-1691848D2564}" type="presParOf" srcId="{1C1573C5-E30C-4722-B4E2-A6EC01587434}" destId="{B63C34F6-CDE5-4424-BC9C-A10EE9E07E9A}" srcOrd="1" destOrd="0" presId="urn:microsoft.com/office/officeart/2018/2/layout/IconLabelList"/>
    <dgm:cxn modelId="{2B5D28EB-4FFB-4400-B46F-EBA49619B273}" type="presParOf" srcId="{1C1573C5-E30C-4722-B4E2-A6EC01587434}" destId="{3B010EEC-1326-455E-9B7D-A453BC3B22BC}" srcOrd="2" destOrd="0" presId="urn:microsoft.com/office/officeart/2018/2/layout/IconLabelList"/>
    <dgm:cxn modelId="{FAECDB9E-48DC-4025-9F3C-267B136BF407}" type="presParOf" srcId="{056E1BC8-665C-49BF-80E1-6E853139D503}" destId="{9E1CE7E5-9C9A-425D-8632-51EC33F984AE}" srcOrd="5" destOrd="0" presId="urn:microsoft.com/office/officeart/2018/2/layout/IconLabelList"/>
    <dgm:cxn modelId="{5C70C10B-66FF-41B8-942D-66CE89F308BE}" type="presParOf" srcId="{056E1BC8-665C-49BF-80E1-6E853139D503}" destId="{97BD1ABA-5B59-4401-81B0-04F9683B3038}" srcOrd="6" destOrd="0" presId="urn:microsoft.com/office/officeart/2018/2/layout/IconLabelList"/>
    <dgm:cxn modelId="{47D236D8-6031-4E23-88B2-71A03429702A}" type="presParOf" srcId="{97BD1ABA-5B59-4401-81B0-04F9683B3038}" destId="{58DE9DD1-7E15-43E6-A4BB-CEC8B3AD3690}" srcOrd="0" destOrd="0" presId="urn:microsoft.com/office/officeart/2018/2/layout/IconLabelList"/>
    <dgm:cxn modelId="{05AC84A7-E9F1-47E6-ADC3-EEBE62D51120}" type="presParOf" srcId="{97BD1ABA-5B59-4401-81B0-04F9683B3038}" destId="{CE9F1D94-82F7-4180-B670-4F38D529B031}" srcOrd="1" destOrd="0" presId="urn:microsoft.com/office/officeart/2018/2/layout/IconLabelList"/>
    <dgm:cxn modelId="{62BA33B1-A0E4-442D-8C66-DA0522065382}" type="presParOf" srcId="{97BD1ABA-5B59-4401-81B0-04F9683B3038}" destId="{2FCB1D8F-3E05-4C10-9342-1CEFBA5E8AF2}" srcOrd="2" destOrd="0" presId="urn:microsoft.com/office/officeart/2018/2/layout/IconLabelList"/>
    <dgm:cxn modelId="{BF75D54B-94AB-47CC-979A-CE75A258A1D6}" type="presParOf" srcId="{056E1BC8-665C-49BF-80E1-6E853139D503}" destId="{E4411C83-2169-49DF-836D-1360A22F5389}" srcOrd="7" destOrd="0" presId="urn:microsoft.com/office/officeart/2018/2/layout/IconLabelList"/>
    <dgm:cxn modelId="{36216A9B-2DAB-41F3-9B85-65272A27DFFF}" type="presParOf" srcId="{056E1BC8-665C-49BF-80E1-6E853139D503}" destId="{8C6DDCF6-7D30-4E77-96A3-0635A25C31F1}" srcOrd="8" destOrd="0" presId="urn:microsoft.com/office/officeart/2018/2/layout/IconLabelList"/>
    <dgm:cxn modelId="{939BE3A5-3AC2-419B-870E-B08EE39CD418}" type="presParOf" srcId="{8C6DDCF6-7D30-4E77-96A3-0635A25C31F1}" destId="{28863FEF-638E-40A4-933C-27658B8B6589}" srcOrd="0" destOrd="0" presId="urn:microsoft.com/office/officeart/2018/2/layout/IconLabelList"/>
    <dgm:cxn modelId="{472A447D-A9FF-4E0C-8423-A6EE698B0081}" type="presParOf" srcId="{8C6DDCF6-7D30-4E77-96A3-0635A25C31F1}" destId="{865FB055-A3F2-48B9-BA64-69C686C619F6}" srcOrd="1" destOrd="0" presId="urn:microsoft.com/office/officeart/2018/2/layout/IconLabelList"/>
    <dgm:cxn modelId="{3814F1CE-345A-4186-B0AD-B91DDEEE92AB}" type="presParOf" srcId="{8C6DDCF6-7D30-4E77-96A3-0635A25C31F1}" destId="{139ADD82-7132-4B1F-A964-ED4AA29C35F6}" srcOrd="2" destOrd="0" presId="urn:microsoft.com/office/officeart/2018/2/layout/IconLabelList"/>
    <dgm:cxn modelId="{2DC50DA0-489C-4B2A-8CB0-FFE00787AFF9}" type="presParOf" srcId="{056E1BC8-665C-49BF-80E1-6E853139D503}" destId="{582F0F51-5882-4D14-AE55-CB9AB3C5B73D}" srcOrd="9" destOrd="0" presId="urn:microsoft.com/office/officeart/2018/2/layout/IconLabelList"/>
    <dgm:cxn modelId="{16EAF63A-C27A-46BF-A445-5CD923576259}" type="presParOf" srcId="{056E1BC8-665C-49BF-80E1-6E853139D503}" destId="{263E718A-6B7A-46AA-9270-42077B2AB71F}" srcOrd="10" destOrd="0" presId="urn:microsoft.com/office/officeart/2018/2/layout/IconLabelList"/>
    <dgm:cxn modelId="{D1CB1344-337D-4066-A3AC-21FB2AC8C7F7}" type="presParOf" srcId="{263E718A-6B7A-46AA-9270-42077B2AB71F}" destId="{64773E72-1543-4A39-93FE-17BD93165E3B}" srcOrd="0" destOrd="0" presId="urn:microsoft.com/office/officeart/2018/2/layout/IconLabelList"/>
    <dgm:cxn modelId="{90E0BCD5-48C6-412C-A3F5-15F5F02CD08A}" type="presParOf" srcId="{263E718A-6B7A-46AA-9270-42077B2AB71F}" destId="{E7610E47-CDBB-4FB2-B40F-D6A4E284EEFE}" srcOrd="1" destOrd="0" presId="urn:microsoft.com/office/officeart/2018/2/layout/IconLabelList"/>
    <dgm:cxn modelId="{ADE6127E-454B-4BFE-AD8F-020424FB990B}" type="presParOf" srcId="{263E718A-6B7A-46AA-9270-42077B2AB71F}" destId="{804E0C06-A6CF-4610-B59A-8ACC30AB7E03}" srcOrd="2" destOrd="0" presId="urn:microsoft.com/office/officeart/2018/2/layout/IconLabelList"/>
    <dgm:cxn modelId="{FC4BD592-F5E8-4722-9A43-605D4D7A798F}" type="presParOf" srcId="{056E1BC8-665C-49BF-80E1-6E853139D503}" destId="{5513B979-09D1-4D63-9039-257B76A052F7}" srcOrd="11" destOrd="0" presId="urn:microsoft.com/office/officeart/2018/2/layout/IconLabelList"/>
    <dgm:cxn modelId="{AEEA99EA-5182-4FA8-B660-198410C4DDB4}" type="presParOf" srcId="{056E1BC8-665C-49BF-80E1-6E853139D503}" destId="{D72B7EA6-FC99-4226-8634-CC7B83C47067}" srcOrd="12" destOrd="0" presId="urn:microsoft.com/office/officeart/2018/2/layout/IconLabelList"/>
    <dgm:cxn modelId="{A8431CBB-67DB-432D-98A1-3AD03281F455}" type="presParOf" srcId="{D72B7EA6-FC99-4226-8634-CC7B83C47067}" destId="{DBA36A09-76B1-4357-A073-BF2C26D667EC}" srcOrd="0" destOrd="0" presId="urn:microsoft.com/office/officeart/2018/2/layout/IconLabelList"/>
    <dgm:cxn modelId="{EA226B9C-C34D-4499-BC13-9FBB48F583E0}" type="presParOf" srcId="{D72B7EA6-FC99-4226-8634-CC7B83C47067}" destId="{406B083E-3F0A-4705-97E9-196727554329}" srcOrd="1" destOrd="0" presId="urn:microsoft.com/office/officeart/2018/2/layout/IconLabelList"/>
    <dgm:cxn modelId="{06E3EA85-C918-4328-A7DE-1B63B432EEFD}" type="presParOf" srcId="{D72B7EA6-FC99-4226-8634-CC7B83C47067}" destId="{DD0F11D8-28DC-4B7A-81D0-76FF01112AF6}" srcOrd="2" destOrd="0" presId="urn:microsoft.com/office/officeart/2018/2/layout/IconLabelList"/>
    <dgm:cxn modelId="{B004504A-F917-4793-BEEB-DD311B21B2A4}" type="presParOf" srcId="{056E1BC8-665C-49BF-80E1-6E853139D503}" destId="{0D4C979F-D887-4086-A4F3-1A654A0ADC10}" srcOrd="13" destOrd="0" presId="urn:microsoft.com/office/officeart/2018/2/layout/IconLabelList"/>
    <dgm:cxn modelId="{33336C15-E813-42FB-85F6-FA86C6E15D99}" type="presParOf" srcId="{056E1BC8-665C-49BF-80E1-6E853139D503}" destId="{FBE9A56A-72DE-4900-A6E1-6C49FA7017B7}" srcOrd="14" destOrd="0" presId="urn:microsoft.com/office/officeart/2018/2/layout/IconLabelList"/>
    <dgm:cxn modelId="{982F1AE7-A602-443D-AAE8-029CE2C557E3}" type="presParOf" srcId="{FBE9A56A-72DE-4900-A6E1-6C49FA7017B7}" destId="{25B13066-6262-46B0-A4F2-E875EE680009}" srcOrd="0" destOrd="0" presId="urn:microsoft.com/office/officeart/2018/2/layout/IconLabelList"/>
    <dgm:cxn modelId="{D1265A3B-AC96-4AC9-9CD0-9927F2B1CF84}" type="presParOf" srcId="{FBE9A56A-72DE-4900-A6E1-6C49FA7017B7}" destId="{AF620FE6-3DBC-4CCA-88CC-E08AA98F7572}" srcOrd="1" destOrd="0" presId="urn:microsoft.com/office/officeart/2018/2/layout/IconLabelList"/>
    <dgm:cxn modelId="{5C0AE57D-E857-4401-BF10-E8B766306C54}" type="presParOf" srcId="{FBE9A56A-72DE-4900-A6E1-6C49FA7017B7}" destId="{41980680-A11D-49FD-B1D1-803203D945B4}"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918E3C-0B5E-408B-B87A-3E7D1BEBA104}">
      <dsp:nvSpPr>
        <dsp:cNvPr id="0" name=""/>
        <dsp:cNvSpPr/>
      </dsp:nvSpPr>
      <dsp:spPr>
        <a:xfrm>
          <a:off x="950" y="370032"/>
          <a:ext cx="3335112" cy="211779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9C9437-AB72-460A-9196-60DB595E9245}">
      <dsp:nvSpPr>
        <dsp:cNvPr id="0" name=""/>
        <dsp:cNvSpPr/>
      </dsp:nvSpPr>
      <dsp:spPr>
        <a:xfrm>
          <a:off x="371518" y="722072"/>
          <a:ext cx="3335112" cy="211779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s-MX" sz="2100" b="1" kern="1200"/>
            <a:t>SE ENTIENDE COMO EL DISEÑO Y LA ELABORACIÓN EL CURRÍCULO ESCOLAR EN SU GLOBALIDAD.</a:t>
          </a:r>
          <a:endParaRPr lang="en-US" sz="2100" kern="1200"/>
        </a:p>
      </dsp:txBody>
      <dsp:txXfrm>
        <a:off x="433546" y="784100"/>
        <a:ext cx="3211056" cy="1993740"/>
      </dsp:txXfrm>
    </dsp:sp>
    <dsp:sp modelId="{33E2713B-DB87-4012-8079-FD1C3074753C}">
      <dsp:nvSpPr>
        <dsp:cNvPr id="0" name=""/>
        <dsp:cNvSpPr/>
      </dsp:nvSpPr>
      <dsp:spPr>
        <a:xfrm>
          <a:off x="4077199" y="370032"/>
          <a:ext cx="3335112" cy="211779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C3627D6-BC56-4FFC-ADB2-C56C5FBB76E6}">
      <dsp:nvSpPr>
        <dsp:cNvPr id="0" name=""/>
        <dsp:cNvSpPr/>
      </dsp:nvSpPr>
      <dsp:spPr>
        <a:xfrm>
          <a:off x="4447767" y="722072"/>
          <a:ext cx="3335112" cy="211779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s-MX" sz="2100" b="1" kern="1200"/>
            <a:t>CONTAMOS CON UN CURRÍCULO ESCOLAR Y DEBEMOS PONERLO EN ACCIÓN, ES DECIR, DEBEMOS PLANIFICAR  LA  ENSEÑANZA.</a:t>
          </a:r>
          <a:endParaRPr lang="en-US" sz="2100" kern="1200"/>
        </a:p>
      </dsp:txBody>
      <dsp:txXfrm>
        <a:off x="4509795" y="784100"/>
        <a:ext cx="3211056" cy="19937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2EAE05-C97F-4250-9E34-B402C37B9DC2}">
      <dsp:nvSpPr>
        <dsp:cNvPr id="0" name=""/>
        <dsp:cNvSpPr/>
      </dsp:nvSpPr>
      <dsp:spPr>
        <a:xfrm>
          <a:off x="1136310" y="392767"/>
          <a:ext cx="669199" cy="66919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67577A2-C217-482A-81FB-8A13E3E9637E}">
      <dsp:nvSpPr>
        <dsp:cNvPr id="0" name=""/>
        <dsp:cNvSpPr/>
      </dsp:nvSpPr>
      <dsp:spPr>
        <a:xfrm>
          <a:off x="727355" y="1313243"/>
          <a:ext cx="1487109" cy="594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pPr>
          <a:r>
            <a:rPr lang="es-MX" sz="1200" b="1" i="1" kern="1200"/>
            <a:t>para la producción y creatividad</a:t>
          </a:r>
          <a:endParaRPr lang="es-MX" sz="1200" b="1" kern="1200"/>
        </a:p>
      </dsp:txBody>
      <dsp:txXfrm>
        <a:off x="727355" y="1313243"/>
        <a:ext cx="1487109" cy="594843"/>
      </dsp:txXfrm>
    </dsp:sp>
    <dsp:sp modelId="{95366EA5-8F96-4315-8E6F-F344D5B7096F}">
      <dsp:nvSpPr>
        <dsp:cNvPr id="0" name=""/>
        <dsp:cNvSpPr/>
      </dsp:nvSpPr>
      <dsp:spPr>
        <a:xfrm>
          <a:off x="2883663" y="392767"/>
          <a:ext cx="669199" cy="66919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4B7781F-4CC3-4086-A5AA-7969D7974D7D}">
      <dsp:nvSpPr>
        <dsp:cNvPr id="0" name=""/>
        <dsp:cNvSpPr/>
      </dsp:nvSpPr>
      <dsp:spPr>
        <a:xfrm>
          <a:off x="2474708" y="1313243"/>
          <a:ext cx="1487109" cy="594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pPr>
          <a:r>
            <a:rPr lang="es-MX" sz="1200" b="1" i="1" kern="1200"/>
            <a:t>para el análisis de la realidad circundante</a:t>
          </a:r>
          <a:endParaRPr lang="en-US" sz="1200" kern="1200"/>
        </a:p>
      </dsp:txBody>
      <dsp:txXfrm>
        <a:off x="2474708" y="1313243"/>
        <a:ext cx="1487109" cy="594843"/>
      </dsp:txXfrm>
    </dsp:sp>
    <dsp:sp modelId="{367868B9-67EA-4660-A1FD-F3BE91EF7492}">
      <dsp:nvSpPr>
        <dsp:cNvPr id="0" name=""/>
        <dsp:cNvSpPr/>
      </dsp:nvSpPr>
      <dsp:spPr>
        <a:xfrm>
          <a:off x="4631017" y="392767"/>
          <a:ext cx="669199" cy="66919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B010EEC-1326-455E-9B7D-A453BC3B22BC}">
      <dsp:nvSpPr>
        <dsp:cNvPr id="0" name=""/>
        <dsp:cNvSpPr/>
      </dsp:nvSpPr>
      <dsp:spPr>
        <a:xfrm>
          <a:off x="4222062" y="1313243"/>
          <a:ext cx="1487109" cy="594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pPr>
          <a:r>
            <a:rPr lang="es-MX" sz="1200" b="1" i="1" kern="1200"/>
            <a:t>para la investigación</a:t>
          </a:r>
          <a:endParaRPr lang="en-US" sz="1200" kern="1200"/>
        </a:p>
      </dsp:txBody>
      <dsp:txXfrm>
        <a:off x="4222062" y="1313243"/>
        <a:ext cx="1487109" cy="594843"/>
      </dsp:txXfrm>
    </dsp:sp>
    <dsp:sp modelId="{58DE9DD1-7E15-43E6-A4BB-CEC8B3AD3690}">
      <dsp:nvSpPr>
        <dsp:cNvPr id="0" name=""/>
        <dsp:cNvSpPr/>
      </dsp:nvSpPr>
      <dsp:spPr>
        <a:xfrm>
          <a:off x="6378370" y="392767"/>
          <a:ext cx="669199" cy="66919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FCB1D8F-3E05-4C10-9342-1CEFBA5E8AF2}">
      <dsp:nvSpPr>
        <dsp:cNvPr id="0" name=""/>
        <dsp:cNvSpPr/>
      </dsp:nvSpPr>
      <dsp:spPr>
        <a:xfrm>
          <a:off x="5969415" y="1313243"/>
          <a:ext cx="1487109" cy="594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pPr>
          <a:r>
            <a:rPr lang="es-MX" sz="1200" b="1" i="1" kern="1200"/>
            <a:t>para el seguimiento de procesos de talleres  y  laboratorio</a:t>
          </a:r>
          <a:endParaRPr lang="en-US" sz="1200" kern="1200"/>
        </a:p>
      </dsp:txBody>
      <dsp:txXfrm>
        <a:off x="5969415" y="1313243"/>
        <a:ext cx="1487109" cy="594843"/>
      </dsp:txXfrm>
    </dsp:sp>
    <dsp:sp modelId="{28863FEF-638E-40A4-933C-27658B8B6589}">
      <dsp:nvSpPr>
        <dsp:cNvPr id="0" name=""/>
        <dsp:cNvSpPr/>
      </dsp:nvSpPr>
      <dsp:spPr>
        <a:xfrm>
          <a:off x="1136310" y="2279864"/>
          <a:ext cx="669199" cy="66919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39ADD82-7132-4B1F-A964-ED4AA29C35F6}">
      <dsp:nvSpPr>
        <dsp:cNvPr id="0" name=""/>
        <dsp:cNvSpPr/>
      </dsp:nvSpPr>
      <dsp:spPr>
        <a:xfrm>
          <a:off x="727355" y="3200341"/>
          <a:ext cx="1487109" cy="594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pPr>
          <a:r>
            <a:rPr lang="es-MX" sz="1200" b="1" i="1" kern="1200"/>
            <a:t>para la auto observación</a:t>
          </a:r>
          <a:endParaRPr lang="en-US" sz="1200" kern="1200"/>
        </a:p>
      </dsp:txBody>
      <dsp:txXfrm>
        <a:off x="727355" y="3200341"/>
        <a:ext cx="1487109" cy="594843"/>
      </dsp:txXfrm>
    </dsp:sp>
    <dsp:sp modelId="{64773E72-1543-4A39-93FE-17BD93165E3B}">
      <dsp:nvSpPr>
        <dsp:cNvPr id="0" name=""/>
        <dsp:cNvSpPr/>
      </dsp:nvSpPr>
      <dsp:spPr>
        <a:xfrm>
          <a:off x="2883663" y="2279864"/>
          <a:ext cx="669199" cy="669199"/>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04E0C06-A6CF-4610-B59A-8ACC30AB7E03}">
      <dsp:nvSpPr>
        <dsp:cNvPr id="0" name=""/>
        <dsp:cNvSpPr/>
      </dsp:nvSpPr>
      <dsp:spPr>
        <a:xfrm>
          <a:off x="2474708" y="3200341"/>
          <a:ext cx="1487109" cy="594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pPr>
          <a:r>
            <a:rPr lang="es-MX" sz="1200" b="1" i="1" kern="1200"/>
            <a:t>para informar</a:t>
          </a:r>
          <a:endParaRPr lang="en-US" sz="1200" kern="1200"/>
        </a:p>
      </dsp:txBody>
      <dsp:txXfrm>
        <a:off x="2474708" y="3200341"/>
        <a:ext cx="1487109" cy="594843"/>
      </dsp:txXfrm>
    </dsp:sp>
    <dsp:sp modelId="{DBA36A09-76B1-4357-A073-BF2C26D667EC}">
      <dsp:nvSpPr>
        <dsp:cNvPr id="0" name=""/>
        <dsp:cNvSpPr/>
      </dsp:nvSpPr>
      <dsp:spPr>
        <a:xfrm>
          <a:off x="4631017" y="2279864"/>
          <a:ext cx="669199" cy="669199"/>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D0F11D8-28DC-4B7A-81D0-76FF01112AF6}">
      <dsp:nvSpPr>
        <dsp:cNvPr id="0" name=""/>
        <dsp:cNvSpPr/>
      </dsp:nvSpPr>
      <dsp:spPr>
        <a:xfrm>
          <a:off x="4222062" y="3200341"/>
          <a:ext cx="1487109" cy="594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pPr>
          <a:r>
            <a:rPr lang="es-MX" sz="1200" b="1" i="1" kern="1200"/>
            <a:t>como materiales de archivo</a:t>
          </a:r>
          <a:endParaRPr lang="en-US" sz="1200" kern="1200"/>
        </a:p>
      </dsp:txBody>
      <dsp:txXfrm>
        <a:off x="4222062" y="3200341"/>
        <a:ext cx="1487109" cy="594843"/>
      </dsp:txXfrm>
    </dsp:sp>
    <dsp:sp modelId="{25B13066-6262-46B0-A4F2-E875EE680009}">
      <dsp:nvSpPr>
        <dsp:cNvPr id="0" name=""/>
        <dsp:cNvSpPr/>
      </dsp:nvSpPr>
      <dsp:spPr>
        <a:xfrm>
          <a:off x="6378370" y="2279864"/>
          <a:ext cx="669199" cy="669199"/>
        </a:xfrm>
        <a:prstGeom prst="rect">
          <a:avLst/>
        </a:prstGeom>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1980680-A11D-49FD-B1D1-803203D945B4}">
      <dsp:nvSpPr>
        <dsp:cNvPr id="0" name=""/>
        <dsp:cNvSpPr/>
      </dsp:nvSpPr>
      <dsp:spPr>
        <a:xfrm>
          <a:off x="5969415" y="3200341"/>
          <a:ext cx="1487109" cy="594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pPr>
          <a:r>
            <a:rPr lang="es-MX" sz="1200" b="1" i="1" kern="1200"/>
            <a:t>como material curricular</a:t>
          </a:r>
          <a:endParaRPr lang="en-US" sz="1200" kern="1200"/>
        </a:p>
      </dsp:txBody>
      <dsp:txXfrm>
        <a:off x="5969415" y="3200341"/>
        <a:ext cx="1487109" cy="594843"/>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a:defRPr>
            </a:lvl1pPr>
          </a:lstStyle>
          <a:p>
            <a:pPr>
              <a:defRPr/>
            </a:pPr>
            <a:endParaRPr lang="es-ES" dirty="0"/>
          </a:p>
        </p:txBody>
      </p:sp>
      <p:sp>
        <p:nvSpPr>
          <p:cNvPr id="84995" name="Rectangle 3"/>
          <p:cNvSpPr>
            <a:spLocks noGrp="1" noChangeArrowheads="1"/>
          </p:cNvSpPr>
          <p:nvPr>
            <p:ph type="dt" sz="quarter" idx="1"/>
          </p:nvPr>
        </p:nvSpPr>
        <p:spPr bwMode="auto">
          <a:xfrm>
            <a:off x="3884613"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a:defRPr>
            </a:lvl1pPr>
          </a:lstStyle>
          <a:p>
            <a:pPr>
              <a:defRPr/>
            </a:pPr>
            <a:endParaRPr lang="es-ES" dirty="0"/>
          </a:p>
        </p:txBody>
      </p:sp>
      <p:sp>
        <p:nvSpPr>
          <p:cNvPr id="84996" name="Rectangle 4"/>
          <p:cNvSpPr>
            <a:spLocks noGrp="1" noChangeArrowheads="1"/>
          </p:cNvSpPr>
          <p:nvPr>
            <p:ph type="ftr" sz="quarter" idx="2"/>
          </p:nvPr>
        </p:nvSpPr>
        <p:spPr bwMode="auto">
          <a:xfrm>
            <a:off x="0" y="8847138"/>
            <a:ext cx="2971800" cy="4651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a:defRPr>
            </a:lvl1pPr>
          </a:lstStyle>
          <a:p>
            <a:pPr>
              <a:defRPr/>
            </a:pPr>
            <a:endParaRPr lang="es-ES" dirty="0"/>
          </a:p>
        </p:txBody>
      </p:sp>
      <p:sp>
        <p:nvSpPr>
          <p:cNvPr id="84997" name="Rectangle 5"/>
          <p:cNvSpPr>
            <a:spLocks noGrp="1" noChangeArrowheads="1"/>
          </p:cNvSpPr>
          <p:nvPr>
            <p:ph type="sldNum" sz="quarter" idx="3"/>
          </p:nvPr>
        </p:nvSpPr>
        <p:spPr bwMode="auto">
          <a:xfrm>
            <a:off x="3884613" y="8847138"/>
            <a:ext cx="2971800" cy="4651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a:defRPr>
            </a:lvl1pPr>
          </a:lstStyle>
          <a:p>
            <a:pPr>
              <a:defRPr/>
            </a:pPr>
            <a:fld id="{5CAC3E7D-35D1-4F78-8FE1-59EA6D90933B}" type="slidenum">
              <a:rPr lang="es-ES"/>
              <a:pPr>
                <a:defRPr/>
              </a:pPr>
              <a:t>‹Nº›</a:t>
            </a:fld>
            <a:endParaRPr lang="es-ES" dirty="0"/>
          </a:p>
        </p:txBody>
      </p:sp>
    </p:spTree>
    <p:extLst>
      <p:ext uri="{BB962C8B-B14F-4D97-AF65-F5344CB8AC3E}">
        <p14:creationId xmlns:p14="http://schemas.microsoft.com/office/powerpoint/2010/main" val="9676192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a:defRPr>
            </a:lvl1pPr>
          </a:lstStyle>
          <a:p>
            <a:pPr>
              <a:defRPr/>
            </a:pPr>
            <a:endParaRPr lang="es-ES" dirty="0"/>
          </a:p>
        </p:txBody>
      </p:sp>
      <p:sp>
        <p:nvSpPr>
          <p:cNvPr id="30723" name="Rectangle 3"/>
          <p:cNvSpPr>
            <a:spLocks noGrp="1" noChangeArrowheads="1"/>
          </p:cNvSpPr>
          <p:nvPr>
            <p:ph type="dt" idx="1"/>
          </p:nvPr>
        </p:nvSpPr>
        <p:spPr bwMode="auto">
          <a:xfrm>
            <a:off x="3884613"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a:defRPr>
            </a:lvl1pPr>
          </a:lstStyle>
          <a:p>
            <a:pPr>
              <a:defRPr/>
            </a:pPr>
            <a:endParaRPr lang="es-ES" dirty="0"/>
          </a:p>
        </p:txBody>
      </p:sp>
      <p:sp>
        <p:nvSpPr>
          <p:cNvPr id="39940" name="Rectangle 4"/>
          <p:cNvSpPr>
            <a:spLocks noGrp="1" noRot="1" noChangeAspect="1" noChangeArrowheads="1" noTextEdit="1"/>
          </p:cNvSpPr>
          <p:nvPr>
            <p:ph type="sldImg" idx="2"/>
          </p:nvPr>
        </p:nvSpPr>
        <p:spPr bwMode="auto">
          <a:xfrm>
            <a:off x="1100138" y="698500"/>
            <a:ext cx="4656137" cy="3492500"/>
          </a:xfrm>
          <a:prstGeom prst="rect">
            <a:avLst/>
          </a:prstGeom>
          <a:noFill/>
          <a:ln w="9525">
            <a:solidFill>
              <a:srgbClr val="000000"/>
            </a:solidFill>
            <a:miter lim="800000"/>
            <a:headEnd/>
            <a:tailEnd/>
          </a:ln>
        </p:spPr>
      </p:sp>
      <p:sp>
        <p:nvSpPr>
          <p:cNvPr id="30725" name="Rectangle 5"/>
          <p:cNvSpPr>
            <a:spLocks noGrp="1" noChangeArrowheads="1"/>
          </p:cNvSpPr>
          <p:nvPr>
            <p:ph type="body" sz="quarter" idx="3"/>
          </p:nvPr>
        </p:nvSpPr>
        <p:spPr bwMode="auto">
          <a:xfrm>
            <a:off x="914400" y="4422775"/>
            <a:ext cx="5027613" cy="419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p>
        </p:txBody>
      </p:sp>
      <p:sp>
        <p:nvSpPr>
          <p:cNvPr id="30726" name="Rectangle 6"/>
          <p:cNvSpPr>
            <a:spLocks noGrp="1" noChangeArrowheads="1"/>
          </p:cNvSpPr>
          <p:nvPr>
            <p:ph type="ftr" sz="quarter" idx="4"/>
          </p:nvPr>
        </p:nvSpPr>
        <p:spPr bwMode="auto">
          <a:xfrm>
            <a:off x="0" y="8847138"/>
            <a:ext cx="2971800" cy="4651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a:defRPr>
            </a:lvl1pPr>
          </a:lstStyle>
          <a:p>
            <a:pPr>
              <a:defRPr/>
            </a:pPr>
            <a:endParaRPr lang="es-ES" dirty="0"/>
          </a:p>
        </p:txBody>
      </p:sp>
      <p:sp>
        <p:nvSpPr>
          <p:cNvPr id="30727" name="Rectangle 7"/>
          <p:cNvSpPr>
            <a:spLocks noGrp="1" noChangeArrowheads="1"/>
          </p:cNvSpPr>
          <p:nvPr>
            <p:ph type="sldNum" sz="quarter" idx="5"/>
          </p:nvPr>
        </p:nvSpPr>
        <p:spPr bwMode="auto">
          <a:xfrm>
            <a:off x="3884613" y="8847138"/>
            <a:ext cx="2971800" cy="4651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a:defRPr>
            </a:lvl1pPr>
          </a:lstStyle>
          <a:p>
            <a:pPr>
              <a:defRPr/>
            </a:pPr>
            <a:fld id="{7549A028-C548-4183-A0B9-8B7A81031B34}" type="slidenum">
              <a:rPr lang="es-ES"/>
              <a:pPr>
                <a:defRPr/>
              </a:pPr>
              <a:t>‹Nº›</a:t>
            </a:fld>
            <a:endParaRPr lang="es-ES" dirty="0"/>
          </a:p>
        </p:txBody>
      </p:sp>
    </p:spTree>
    <p:extLst>
      <p:ext uri="{BB962C8B-B14F-4D97-AF65-F5344CB8AC3E}">
        <p14:creationId xmlns:p14="http://schemas.microsoft.com/office/powerpoint/2010/main" val="21926046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51AB6D36-0986-4CD4-9F39-B1340642CA15}" type="slidenum">
              <a:rPr lang="es-ES" smtClean="0">
                <a:latin typeface="Times New Roman" pitchFamily="18" charset="0"/>
              </a:rPr>
              <a:pPr/>
              <a:t>1</a:t>
            </a:fld>
            <a:endParaRPr lang="es-ES" dirty="0">
              <a:latin typeface="Times New Roman" pitchFamily="18" charset="0"/>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pPr eaLnBrk="1" hangingPunct="1"/>
            <a:endParaRPr lang="es-ES" dirty="0">
              <a:latin typeface="Times New Roman" pitchFamily="18" charset="0"/>
            </a:endParaRPr>
          </a:p>
        </p:txBody>
      </p:sp>
    </p:spTree>
    <p:extLst>
      <p:ext uri="{BB962C8B-B14F-4D97-AF65-F5344CB8AC3E}">
        <p14:creationId xmlns:p14="http://schemas.microsoft.com/office/powerpoint/2010/main" val="39322301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E8473E3F-4550-472A-A55F-7C54C8A857FB}" type="slidenum">
              <a:rPr lang="es-ES" smtClean="0">
                <a:latin typeface="Times New Roman" pitchFamily="18" charset="0"/>
              </a:rPr>
              <a:pPr/>
              <a:t>16</a:t>
            </a:fld>
            <a:endParaRPr lang="es-ES" dirty="0">
              <a:latin typeface="Times New Roman" pitchFamily="18" charset="0"/>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s-ES" dirty="0">
              <a:latin typeface="Times New Roman" pitchFamily="18" charset="0"/>
            </a:endParaRPr>
          </a:p>
        </p:txBody>
      </p:sp>
    </p:spTree>
    <p:extLst>
      <p:ext uri="{BB962C8B-B14F-4D97-AF65-F5344CB8AC3E}">
        <p14:creationId xmlns:p14="http://schemas.microsoft.com/office/powerpoint/2010/main" val="3742552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0BB6C332-46A3-40EF-BAEC-17555CECDC56}" type="slidenum">
              <a:rPr lang="es-ES" smtClean="0">
                <a:latin typeface="Times New Roman" pitchFamily="18" charset="0"/>
              </a:rPr>
              <a:pPr/>
              <a:t>17</a:t>
            </a:fld>
            <a:endParaRPr lang="es-ES" dirty="0">
              <a:latin typeface="Times New Roman" pitchFamily="18" charset="0"/>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pPr eaLnBrk="1" hangingPunct="1"/>
            <a:endParaRPr lang="es-ES" dirty="0">
              <a:latin typeface="Times New Roman" pitchFamily="18" charset="0"/>
            </a:endParaRPr>
          </a:p>
        </p:txBody>
      </p:sp>
    </p:spTree>
    <p:extLst>
      <p:ext uri="{BB962C8B-B14F-4D97-AF65-F5344CB8AC3E}">
        <p14:creationId xmlns:p14="http://schemas.microsoft.com/office/powerpoint/2010/main" val="10211642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CCC9963D-4614-4A34-95EF-921F4DC477D6}" type="slidenum">
              <a:rPr lang="es-ES" smtClean="0">
                <a:latin typeface="Times New Roman" pitchFamily="18" charset="0"/>
              </a:rPr>
              <a:pPr/>
              <a:t>18</a:t>
            </a:fld>
            <a:endParaRPr lang="es-ES" dirty="0">
              <a:latin typeface="Times New Roman" pitchFamily="18" charset="0"/>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pPr eaLnBrk="1" hangingPunct="1"/>
            <a:endParaRPr lang="es-ES" dirty="0">
              <a:latin typeface="Times New Roman" pitchFamily="18" charset="0"/>
            </a:endParaRPr>
          </a:p>
        </p:txBody>
      </p:sp>
    </p:spTree>
    <p:extLst>
      <p:ext uri="{BB962C8B-B14F-4D97-AF65-F5344CB8AC3E}">
        <p14:creationId xmlns:p14="http://schemas.microsoft.com/office/powerpoint/2010/main" val="10342922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DFD1F66F-9270-4778-A6A1-4E4FA18D9574}" type="slidenum">
              <a:rPr lang="es-ES" smtClean="0">
                <a:latin typeface="Times New Roman" pitchFamily="18" charset="0"/>
              </a:rPr>
              <a:pPr/>
              <a:t>19</a:t>
            </a:fld>
            <a:endParaRPr lang="es-ES" dirty="0">
              <a:latin typeface="Times New Roman" pitchFamily="18" charset="0"/>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es-ES" dirty="0">
              <a:latin typeface="Times New Roman" pitchFamily="18" charset="0"/>
            </a:endParaRPr>
          </a:p>
        </p:txBody>
      </p:sp>
    </p:spTree>
    <p:extLst>
      <p:ext uri="{BB962C8B-B14F-4D97-AF65-F5344CB8AC3E}">
        <p14:creationId xmlns:p14="http://schemas.microsoft.com/office/powerpoint/2010/main" val="9495022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B8A6AD24-98C9-4289-9F03-3BE7A1B7E993}" type="slidenum">
              <a:rPr lang="es-ES" smtClean="0">
                <a:latin typeface="Times New Roman" pitchFamily="18" charset="0"/>
              </a:rPr>
              <a:pPr/>
              <a:t>20</a:t>
            </a:fld>
            <a:endParaRPr lang="es-ES" dirty="0">
              <a:latin typeface="Times New Roman" pitchFamily="18" charset="0"/>
            </a:endParaRP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pPr eaLnBrk="1" hangingPunct="1"/>
            <a:endParaRPr lang="es-ES" dirty="0">
              <a:latin typeface="Times New Roman" pitchFamily="18" charset="0"/>
            </a:endParaRPr>
          </a:p>
        </p:txBody>
      </p:sp>
    </p:spTree>
    <p:extLst>
      <p:ext uri="{BB962C8B-B14F-4D97-AF65-F5344CB8AC3E}">
        <p14:creationId xmlns:p14="http://schemas.microsoft.com/office/powerpoint/2010/main" val="4616339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760FAE30-A15D-4AB3-8A2E-85848AFFB99B}" type="slidenum">
              <a:rPr lang="es-ES" smtClean="0">
                <a:latin typeface="Times New Roman" pitchFamily="18" charset="0"/>
              </a:rPr>
              <a:pPr/>
              <a:t>21</a:t>
            </a:fld>
            <a:endParaRPr lang="es-ES" dirty="0">
              <a:latin typeface="Times New Roman" pitchFamily="18" charset="0"/>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endParaRPr lang="es-ES" dirty="0">
              <a:latin typeface="Times New Roman" pitchFamily="18" charset="0"/>
            </a:endParaRPr>
          </a:p>
        </p:txBody>
      </p:sp>
    </p:spTree>
    <p:extLst>
      <p:ext uri="{BB962C8B-B14F-4D97-AF65-F5344CB8AC3E}">
        <p14:creationId xmlns:p14="http://schemas.microsoft.com/office/powerpoint/2010/main" val="35426913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40F1F0A8-C992-4A93-8FD8-8BA414ACDCAB}" type="slidenum">
              <a:rPr lang="es-ES" smtClean="0">
                <a:latin typeface="Times New Roman" pitchFamily="18" charset="0"/>
              </a:rPr>
              <a:pPr/>
              <a:t>23</a:t>
            </a:fld>
            <a:endParaRPr lang="es-ES" dirty="0">
              <a:latin typeface="Times New Roman" pitchFamily="18" charset="0"/>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endParaRPr lang="es-ES" dirty="0">
              <a:latin typeface="Times New Roman" pitchFamily="18" charset="0"/>
            </a:endParaRPr>
          </a:p>
        </p:txBody>
      </p:sp>
    </p:spTree>
    <p:extLst>
      <p:ext uri="{BB962C8B-B14F-4D97-AF65-F5344CB8AC3E}">
        <p14:creationId xmlns:p14="http://schemas.microsoft.com/office/powerpoint/2010/main" val="39052537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5403C6A6-FA84-4051-BADD-0EE0508D6643}" type="slidenum">
              <a:rPr lang="es-ES" smtClean="0">
                <a:latin typeface="Times New Roman" pitchFamily="18" charset="0"/>
              </a:rPr>
              <a:pPr/>
              <a:t>24</a:t>
            </a:fld>
            <a:endParaRPr lang="es-ES" dirty="0">
              <a:latin typeface="Times New Roman" pitchFamily="18"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es-ES" dirty="0">
              <a:latin typeface="Times New Roman" pitchFamily="18" charset="0"/>
            </a:endParaRPr>
          </a:p>
        </p:txBody>
      </p:sp>
    </p:spTree>
    <p:extLst>
      <p:ext uri="{BB962C8B-B14F-4D97-AF65-F5344CB8AC3E}">
        <p14:creationId xmlns:p14="http://schemas.microsoft.com/office/powerpoint/2010/main" val="27442605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D40AD029-1CBC-4C3B-941C-173D312D98D1}" type="slidenum">
              <a:rPr lang="es-ES" smtClean="0">
                <a:latin typeface="Times New Roman" pitchFamily="18" charset="0"/>
              </a:rPr>
              <a:pPr/>
              <a:t>25</a:t>
            </a:fld>
            <a:endParaRPr lang="es-ES" dirty="0">
              <a:latin typeface="Times New Roman" pitchFamily="18" charset="0"/>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pPr eaLnBrk="1" hangingPunct="1"/>
            <a:endParaRPr lang="es-ES" dirty="0">
              <a:latin typeface="Times New Roman" pitchFamily="18" charset="0"/>
            </a:endParaRPr>
          </a:p>
        </p:txBody>
      </p:sp>
    </p:spTree>
    <p:extLst>
      <p:ext uri="{BB962C8B-B14F-4D97-AF65-F5344CB8AC3E}">
        <p14:creationId xmlns:p14="http://schemas.microsoft.com/office/powerpoint/2010/main" val="11117516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F6F4E120-E2F6-46E0-8B32-7FEEDF6FA659}" type="slidenum">
              <a:rPr lang="es-ES" smtClean="0">
                <a:latin typeface="Times New Roman" pitchFamily="18" charset="0"/>
              </a:rPr>
              <a:pPr/>
              <a:t>26</a:t>
            </a:fld>
            <a:endParaRPr lang="es-ES" dirty="0">
              <a:latin typeface="Times New Roman" pitchFamily="18" charset="0"/>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pPr eaLnBrk="1" hangingPunct="1"/>
            <a:endParaRPr lang="es-ES" dirty="0">
              <a:latin typeface="Times New Roman" pitchFamily="18" charset="0"/>
            </a:endParaRPr>
          </a:p>
        </p:txBody>
      </p:sp>
    </p:spTree>
    <p:extLst>
      <p:ext uri="{BB962C8B-B14F-4D97-AF65-F5344CB8AC3E}">
        <p14:creationId xmlns:p14="http://schemas.microsoft.com/office/powerpoint/2010/main" val="34168999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242B28BD-43DF-484B-A4B1-9B105C942D2D}" type="slidenum">
              <a:rPr lang="es-ES" smtClean="0">
                <a:latin typeface="Times New Roman" pitchFamily="18" charset="0"/>
              </a:rPr>
              <a:pPr/>
              <a:t>2</a:t>
            </a:fld>
            <a:endParaRPr lang="es-ES" dirty="0">
              <a:latin typeface="Times New Roman" pitchFamily="18" charset="0"/>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eaLnBrk="1" hangingPunct="1"/>
            <a:endParaRPr lang="es-ES" dirty="0">
              <a:latin typeface="Times New Roman" pitchFamily="18" charset="0"/>
            </a:endParaRPr>
          </a:p>
        </p:txBody>
      </p:sp>
    </p:spTree>
    <p:extLst>
      <p:ext uri="{BB962C8B-B14F-4D97-AF65-F5344CB8AC3E}">
        <p14:creationId xmlns:p14="http://schemas.microsoft.com/office/powerpoint/2010/main" val="17567578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p>
            <a:fld id="{20438478-CA07-4C80-B14D-8F5FB525ED8F}" type="slidenum">
              <a:rPr lang="es-ES" smtClean="0">
                <a:latin typeface="Times New Roman" pitchFamily="18" charset="0"/>
              </a:rPr>
              <a:pPr/>
              <a:t>27</a:t>
            </a:fld>
            <a:endParaRPr lang="es-ES" dirty="0">
              <a:latin typeface="Times New Roman" pitchFamily="18" charset="0"/>
            </a:endParaRPr>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p:spPr>
        <p:txBody>
          <a:bodyPr/>
          <a:lstStyle/>
          <a:p>
            <a:pPr eaLnBrk="1" hangingPunct="1"/>
            <a:endParaRPr lang="es-ES" dirty="0">
              <a:latin typeface="Times New Roman" pitchFamily="18" charset="0"/>
            </a:endParaRPr>
          </a:p>
        </p:txBody>
      </p:sp>
    </p:spTree>
    <p:extLst>
      <p:ext uri="{BB962C8B-B14F-4D97-AF65-F5344CB8AC3E}">
        <p14:creationId xmlns:p14="http://schemas.microsoft.com/office/powerpoint/2010/main" val="22697871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8228CD7F-4E75-4B44-88B2-386D5A6BD73A}" type="slidenum">
              <a:rPr lang="es-ES" smtClean="0">
                <a:latin typeface="Times New Roman" pitchFamily="18" charset="0"/>
              </a:rPr>
              <a:pPr/>
              <a:t>28</a:t>
            </a:fld>
            <a:endParaRPr lang="es-ES" dirty="0">
              <a:latin typeface="Times New Roman" pitchFamily="18"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es-ES" dirty="0">
              <a:latin typeface="Times New Roman" pitchFamily="18" charset="0"/>
            </a:endParaRPr>
          </a:p>
        </p:txBody>
      </p:sp>
    </p:spTree>
    <p:extLst>
      <p:ext uri="{BB962C8B-B14F-4D97-AF65-F5344CB8AC3E}">
        <p14:creationId xmlns:p14="http://schemas.microsoft.com/office/powerpoint/2010/main" val="25199345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F686A63D-8D37-4990-994B-82A6149AB379}" type="slidenum">
              <a:rPr lang="es-ES" smtClean="0">
                <a:latin typeface="Times New Roman" pitchFamily="18" charset="0"/>
              </a:rPr>
              <a:pPr/>
              <a:t>29</a:t>
            </a:fld>
            <a:endParaRPr lang="es-ES" dirty="0">
              <a:latin typeface="Times New Roman" pitchFamily="18" charset="0"/>
            </a:endParaRPr>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pPr eaLnBrk="1" hangingPunct="1"/>
            <a:endParaRPr lang="es-ES" dirty="0">
              <a:latin typeface="Times New Roman" pitchFamily="18" charset="0"/>
            </a:endParaRPr>
          </a:p>
        </p:txBody>
      </p:sp>
    </p:spTree>
    <p:extLst>
      <p:ext uri="{BB962C8B-B14F-4D97-AF65-F5344CB8AC3E}">
        <p14:creationId xmlns:p14="http://schemas.microsoft.com/office/powerpoint/2010/main" val="15849607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CB1C9B72-9E0D-472A-85A9-E64DF9EFE3A1}" type="slidenum">
              <a:rPr lang="es-ES" smtClean="0">
                <a:latin typeface="Times New Roman" pitchFamily="18" charset="0"/>
              </a:rPr>
              <a:pPr/>
              <a:t>34</a:t>
            </a:fld>
            <a:endParaRPr lang="es-ES" dirty="0">
              <a:latin typeface="Times New Roman" pitchFamily="18" charset="0"/>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eaLnBrk="1" hangingPunct="1"/>
            <a:endParaRPr lang="es-ES" dirty="0">
              <a:latin typeface="Times New Roman" pitchFamily="18" charset="0"/>
            </a:endParaRPr>
          </a:p>
        </p:txBody>
      </p:sp>
    </p:spTree>
    <p:extLst>
      <p:ext uri="{BB962C8B-B14F-4D97-AF65-F5344CB8AC3E}">
        <p14:creationId xmlns:p14="http://schemas.microsoft.com/office/powerpoint/2010/main" val="41321692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26E9A27D-6524-4198-A94B-41FF8F387E66}" type="slidenum">
              <a:rPr lang="es-ES" smtClean="0">
                <a:latin typeface="Times New Roman" pitchFamily="18" charset="0"/>
              </a:rPr>
              <a:pPr/>
              <a:t>35</a:t>
            </a:fld>
            <a:endParaRPr lang="es-ES">
              <a:latin typeface="Times New Roman" pitchFamily="18" charset="0"/>
            </a:endParaRPr>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pPr eaLnBrk="1" hangingPunct="1"/>
            <a:endParaRPr lang="es-ES">
              <a:latin typeface="Times New Roman" pitchFamily="18" charset="0"/>
            </a:endParaRPr>
          </a:p>
        </p:txBody>
      </p:sp>
    </p:spTree>
    <p:extLst>
      <p:ext uri="{BB962C8B-B14F-4D97-AF65-F5344CB8AC3E}">
        <p14:creationId xmlns:p14="http://schemas.microsoft.com/office/powerpoint/2010/main" val="10148713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D4263A26-9E9F-4690-AB02-ADCE43206762}" type="slidenum">
              <a:rPr lang="es-ES" smtClean="0">
                <a:latin typeface="Times New Roman" pitchFamily="18" charset="0"/>
              </a:rPr>
              <a:pPr/>
              <a:t>36</a:t>
            </a:fld>
            <a:endParaRPr lang="es-ES">
              <a:latin typeface="Times New Roman" pitchFamily="18" charset="0"/>
            </a:endParaRPr>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eaLnBrk="1" hangingPunct="1"/>
            <a:endParaRPr lang="es-ES">
              <a:latin typeface="Times New Roman" pitchFamily="18" charset="0"/>
            </a:endParaRPr>
          </a:p>
        </p:txBody>
      </p:sp>
    </p:spTree>
    <p:extLst>
      <p:ext uri="{BB962C8B-B14F-4D97-AF65-F5344CB8AC3E}">
        <p14:creationId xmlns:p14="http://schemas.microsoft.com/office/powerpoint/2010/main" val="40548272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D70F6ADD-A948-43F0-848C-864CD74754DF}" type="slidenum">
              <a:rPr lang="es-ES" smtClean="0">
                <a:latin typeface="Times New Roman" pitchFamily="18" charset="0"/>
              </a:rPr>
              <a:pPr/>
              <a:t>37</a:t>
            </a:fld>
            <a:endParaRPr lang="es-ES">
              <a:latin typeface="Times New Roman" pitchFamily="18" charset="0"/>
            </a:endParaRPr>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pPr eaLnBrk="1" hangingPunct="1"/>
            <a:endParaRPr lang="es-ES">
              <a:latin typeface="Times New Roman" pitchFamily="18" charset="0"/>
            </a:endParaRPr>
          </a:p>
        </p:txBody>
      </p:sp>
    </p:spTree>
    <p:extLst>
      <p:ext uri="{BB962C8B-B14F-4D97-AF65-F5344CB8AC3E}">
        <p14:creationId xmlns:p14="http://schemas.microsoft.com/office/powerpoint/2010/main" val="10939784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626D1518-710A-4073-8FFB-44B0E518C1A0}" type="slidenum">
              <a:rPr lang="es-ES" smtClean="0">
                <a:latin typeface="Times New Roman" pitchFamily="18" charset="0"/>
              </a:rPr>
              <a:pPr/>
              <a:t>3</a:t>
            </a:fld>
            <a:endParaRPr lang="es-ES" dirty="0">
              <a:latin typeface="Times New Roman" pitchFamily="18"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pPr eaLnBrk="1" hangingPunct="1"/>
            <a:endParaRPr lang="es-ES" dirty="0">
              <a:latin typeface="Times New Roman" pitchFamily="18" charset="0"/>
            </a:endParaRPr>
          </a:p>
        </p:txBody>
      </p:sp>
    </p:spTree>
    <p:extLst>
      <p:ext uri="{BB962C8B-B14F-4D97-AF65-F5344CB8AC3E}">
        <p14:creationId xmlns:p14="http://schemas.microsoft.com/office/powerpoint/2010/main" val="26104869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6E3DB73B-B651-49D1-8459-1D2C9CF1E08A}" type="slidenum">
              <a:rPr lang="es-ES" smtClean="0">
                <a:latin typeface="Times New Roman" pitchFamily="18" charset="0"/>
              </a:rPr>
              <a:pPr/>
              <a:t>4</a:t>
            </a:fld>
            <a:endParaRPr lang="es-ES" dirty="0">
              <a:latin typeface="Times New Roman" pitchFamily="18" charset="0"/>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pPr eaLnBrk="1" hangingPunct="1"/>
            <a:endParaRPr lang="es-ES" dirty="0">
              <a:latin typeface="Times New Roman" pitchFamily="18" charset="0"/>
            </a:endParaRPr>
          </a:p>
        </p:txBody>
      </p:sp>
    </p:spTree>
    <p:extLst>
      <p:ext uri="{BB962C8B-B14F-4D97-AF65-F5344CB8AC3E}">
        <p14:creationId xmlns:p14="http://schemas.microsoft.com/office/powerpoint/2010/main" val="28642512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5AB32550-0793-4530-92BD-4D1ED9B8FD6F}" type="slidenum">
              <a:rPr lang="es-ES" smtClean="0">
                <a:latin typeface="Times New Roman" pitchFamily="18" charset="0"/>
              </a:rPr>
              <a:pPr/>
              <a:t>5</a:t>
            </a:fld>
            <a:endParaRPr lang="es-ES" dirty="0">
              <a:latin typeface="Times New Roman" pitchFamily="18" charset="0"/>
            </a:endParaRPr>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p:spPr>
        <p:txBody>
          <a:bodyPr/>
          <a:lstStyle/>
          <a:p>
            <a:pPr eaLnBrk="1" hangingPunct="1"/>
            <a:endParaRPr lang="es-ES" dirty="0">
              <a:latin typeface="Times New Roman" pitchFamily="18" charset="0"/>
            </a:endParaRPr>
          </a:p>
        </p:txBody>
      </p:sp>
    </p:spTree>
    <p:extLst>
      <p:ext uri="{BB962C8B-B14F-4D97-AF65-F5344CB8AC3E}">
        <p14:creationId xmlns:p14="http://schemas.microsoft.com/office/powerpoint/2010/main" val="7677580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4A179858-17F2-45E3-97FB-35410EBA2ECC}" type="slidenum">
              <a:rPr lang="es-ES" smtClean="0">
                <a:latin typeface="Times New Roman" pitchFamily="18" charset="0"/>
              </a:rPr>
              <a:pPr/>
              <a:t>6</a:t>
            </a:fld>
            <a:endParaRPr lang="es-ES" dirty="0">
              <a:latin typeface="Times New Roman" pitchFamily="18"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endParaRPr lang="es-ES" dirty="0">
              <a:latin typeface="Times New Roman" pitchFamily="18" charset="0"/>
            </a:endParaRPr>
          </a:p>
        </p:txBody>
      </p:sp>
    </p:spTree>
    <p:extLst>
      <p:ext uri="{BB962C8B-B14F-4D97-AF65-F5344CB8AC3E}">
        <p14:creationId xmlns:p14="http://schemas.microsoft.com/office/powerpoint/2010/main" val="32321390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B300D6E2-A572-4892-9A93-8F632468E818}" type="slidenum">
              <a:rPr lang="es-ES" smtClean="0">
                <a:latin typeface="Times New Roman" pitchFamily="18" charset="0"/>
              </a:rPr>
              <a:pPr/>
              <a:t>11</a:t>
            </a:fld>
            <a:endParaRPr lang="es-ES" dirty="0">
              <a:latin typeface="Times New Roman" pitchFamily="18"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p:spPr>
        <p:txBody>
          <a:bodyPr/>
          <a:lstStyle/>
          <a:p>
            <a:pPr eaLnBrk="1" hangingPunct="1"/>
            <a:endParaRPr lang="es-ES" dirty="0">
              <a:latin typeface="Times New Roman" pitchFamily="18" charset="0"/>
            </a:endParaRPr>
          </a:p>
        </p:txBody>
      </p:sp>
    </p:spTree>
    <p:extLst>
      <p:ext uri="{BB962C8B-B14F-4D97-AF65-F5344CB8AC3E}">
        <p14:creationId xmlns:p14="http://schemas.microsoft.com/office/powerpoint/2010/main" val="32390170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2F1DA4E6-0EA6-4097-82BC-8C54DBB2F6A6}" type="slidenum">
              <a:rPr lang="es-ES" smtClean="0">
                <a:latin typeface="Times New Roman" pitchFamily="18" charset="0"/>
              </a:rPr>
              <a:pPr/>
              <a:t>12</a:t>
            </a:fld>
            <a:endParaRPr lang="es-ES" dirty="0">
              <a:latin typeface="Times New Roman" pitchFamily="18" charset="0"/>
            </a:endParaRPr>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eaLnBrk="1" hangingPunct="1"/>
            <a:endParaRPr lang="es-ES" dirty="0">
              <a:latin typeface="Times New Roman" pitchFamily="18" charset="0"/>
            </a:endParaRPr>
          </a:p>
        </p:txBody>
      </p:sp>
    </p:spTree>
    <p:extLst>
      <p:ext uri="{BB962C8B-B14F-4D97-AF65-F5344CB8AC3E}">
        <p14:creationId xmlns:p14="http://schemas.microsoft.com/office/powerpoint/2010/main" val="42650229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9646FC9A-03C2-4EA0-B381-C328B92165E0}" type="slidenum">
              <a:rPr lang="es-ES" smtClean="0">
                <a:latin typeface="Times New Roman" pitchFamily="18" charset="0"/>
              </a:rPr>
              <a:pPr/>
              <a:t>13</a:t>
            </a:fld>
            <a:endParaRPr lang="es-ES" dirty="0">
              <a:latin typeface="Times New Roman" pitchFamily="18" charset="0"/>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ES" dirty="0">
              <a:latin typeface="Times New Roman" pitchFamily="18" charset="0"/>
            </a:endParaRPr>
          </a:p>
        </p:txBody>
      </p:sp>
    </p:spTree>
    <p:extLst>
      <p:ext uri="{BB962C8B-B14F-4D97-AF65-F5344CB8AC3E}">
        <p14:creationId xmlns:p14="http://schemas.microsoft.com/office/powerpoint/2010/main" val="10080907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AA7105-273C-401E-A3FB-2614FCF505E5}"/>
              </a:ext>
            </a:extLst>
          </p:cNvPr>
          <p:cNvSpPr>
            <a:spLocks noGrp="1"/>
          </p:cNvSpPr>
          <p:nvPr>
            <p:ph type="ctrTitle"/>
          </p:nvPr>
        </p:nvSpPr>
        <p:spPr>
          <a:xfrm>
            <a:off x="1143000" y="1122363"/>
            <a:ext cx="6858000" cy="2387600"/>
          </a:xfrm>
        </p:spPr>
        <p:txBody>
          <a:bodyPr anchor="b"/>
          <a:lstStyle>
            <a:lvl1pPr algn="ctr">
              <a:defRPr sz="4500"/>
            </a:lvl1pPr>
          </a:lstStyle>
          <a:p>
            <a:r>
              <a:rPr lang="es-ES"/>
              <a:t>Haga clic para modificar el estilo de título del patrón</a:t>
            </a:r>
            <a:endParaRPr lang="es-CL"/>
          </a:p>
        </p:txBody>
      </p:sp>
      <p:sp>
        <p:nvSpPr>
          <p:cNvPr id="3" name="Subtítulo 2">
            <a:extLst>
              <a:ext uri="{FF2B5EF4-FFF2-40B4-BE49-F238E27FC236}">
                <a16:creationId xmlns:a16="http://schemas.microsoft.com/office/drawing/2014/main" id="{CFB1F695-4E65-4FEA-B0DD-AB415661578E}"/>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modificar el estilo de subtítulo del patrón</a:t>
            </a:r>
            <a:endParaRPr lang="es-CL"/>
          </a:p>
        </p:txBody>
      </p:sp>
      <p:sp>
        <p:nvSpPr>
          <p:cNvPr id="4" name="Marcador de fecha 3">
            <a:extLst>
              <a:ext uri="{FF2B5EF4-FFF2-40B4-BE49-F238E27FC236}">
                <a16:creationId xmlns:a16="http://schemas.microsoft.com/office/drawing/2014/main" id="{2C5A3CBD-7657-4A90-809E-C12D5E4E43C5}"/>
              </a:ext>
            </a:extLst>
          </p:cNvPr>
          <p:cNvSpPr>
            <a:spLocks noGrp="1"/>
          </p:cNvSpPr>
          <p:nvPr>
            <p:ph type="dt" sz="half" idx="10"/>
          </p:nvPr>
        </p:nvSpPr>
        <p:spPr/>
        <p:txBody>
          <a:bodyPr/>
          <a:lstStyle/>
          <a:p>
            <a:pPr>
              <a:defRPr/>
            </a:pPr>
            <a:fld id="{39EA8070-8A00-466A-A82F-135F2E767C29}" type="datetime1">
              <a:rPr lang="es-ES" smtClean="0"/>
              <a:pPr>
                <a:defRPr/>
              </a:pPr>
              <a:t>07/08/2020</a:t>
            </a:fld>
            <a:endParaRPr lang="es-ES" dirty="0"/>
          </a:p>
        </p:txBody>
      </p:sp>
      <p:sp>
        <p:nvSpPr>
          <p:cNvPr id="5" name="Marcador de pie de página 4">
            <a:extLst>
              <a:ext uri="{FF2B5EF4-FFF2-40B4-BE49-F238E27FC236}">
                <a16:creationId xmlns:a16="http://schemas.microsoft.com/office/drawing/2014/main" id="{79E92699-144D-49D6-9F31-7679ACA5CD30}"/>
              </a:ext>
            </a:extLst>
          </p:cNvPr>
          <p:cNvSpPr>
            <a:spLocks noGrp="1"/>
          </p:cNvSpPr>
          <p:nvPr>
            <p:ph type="ftr" sz="quarter" idx="11"/>
          </p:nvPr>
        </p:nvSpPr>
        <p:spPr/>
        <p:txBody>
          <a:bodyPr/>
          <a:lstStyle/>
          <a:p>
            <a:pPr>
              <a:defRPr/>
            </a:pPr>
            <a:endParaRPr lang="es-ES" dirty="0"/>
          </a:p>
        </p:txBody>
      </p:sp>
      <p:sp>
        <p:nvSpPr>
          <p:cNvPr id="6" name="Marcador de número de diapositiva 5">
            <a:extLst>
              <a:ext uri="{FF2B5EF4-FFF2-40B4-BE49-F238E27FC236}">
                <a16:creationId xmlns:a16="http://schemas.microsoft.com/office/drawing/2014/main" id="{65CF52AA-1243-433A-A2E5-86971BCAC6D2}"/>
              </a:ext>
            </a:extLst>
          </p:cNvPr>
          <p:cNvSpPr>
            <a:spLocks noGrp="1"/>
          </p:cNvSpPr>
          <p:nvPr>
            <p:ph type="sldNum" sz="quarter" idx="12"/>
          </p:nvPr>
        </p:nvSpPr>
        <p:spPr/>
        <p:txBody>
          <a:bodyPr/>
          <a:lstStyle/>
          <a:p>
            <a:pPr>
              <a:defRPr/>
            </a:pPr>
            <a:fld id="{C31D875E-E08D-473B-8FF7-456E85E6F311}" type="slidenum">
              <a:rPr lang="es-ES" smtClean="0"/>
              <a:pPr>
                <a:defRPr/>
              </a:pPr>
              <a:t>‹Nº›</a:t>
            </a:fld>
            <a:endParaRPr lang="es-ES" dirty="0"/>
          </a:p>
        </p:txBody>
      </p:sp>
    </p:spTree>
    <p:extLst>
      <p:ext uri="{BB962C8B-B14F-4D97-AF65-F5344CB8AC3E}">
        <p14:creationId xmlns:p14="http://schemas.microsoft.com/office/powerpoint/2010/main" val="40887492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A92BB4-6599-42CC-9962-491BEB0A811B}"/>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texto vertical 2">
            <a:extLst>
              <a:ext uri="{FF2B5EF4-FFF2-40B4-BE49-F238E27FC236}">
                <a16:creationId xmlns:a16="http://schemas.microsoft.com/office/drawing/2014/main" id="{43ECB91B-73FA-4C22-AF96-354A12746FF9}"/>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a16="http://schemas.microsoft.com/office/drawing/2014/main" id="{EB6B8E40-DD4F-4E5C-95CA-00585F8D594C}"/>
              </a:ext>
            </a:extLst>
          </p:cNvPr>
          <p:cNvSpPr>
            <a:spLocks noGrp="1"/>
          </p:cNvSpPr>
          <p:nvPr>
            <p:ph type="dt" sz="half" idx="10"/>
          </p:nvPr>
        </p:nvSpPr>
        <p:spPr/>
        <p:txBody>
          <a:bodyPr/>
          <a:lstStyle/>
          <a:p>
            <a:pPr>
              <a:defRPr/>
            </a:pPr>
            <a:fld id="{9E89522B-E3AC-4324-9551-AD3E3DCC41C1}" type="datetime1">
              <a:rPr lang="es-ES" smtClean="0"/>
              <a:pPr>
                <a:defRPr/>
              </a:pPr>
              <a:t>07/08/2020</a:t>
            </a:fld>
            <a:endParaRPr lang="es-ES" dirty="0"/>
          </a:p>
        </p:txBody>
      </p:sp>
      <p:sp>
        <p:nvSpPr>
          <p:cNvPr id="5" name="Marcador de pie de página 4">
            <a:extLst>
              <a:ext uri="{FF2B5EF4-FFF2-40B4-BE49-F238E27FC236}">
                <a16:creationId xmlns:a16="http://schemas.microsoft.com/office/drawing/2014/main" id="{898B0B44-E31C-4BB1-974A-9AC92E6460D1}"/>
              </a:ext>
            </a:extLst>
          </p:cNvPr>
          <p:cNvSpPr>
            <a:spLocks noGrp="1"/>
          </p:cNvSpPr>
          <p:nvPr>
            <p:ph type="ftr" sz="quarter" idx="11"/>
          </p:nvPr>
        </p:nvSpPr>
        <p:spPr/>
        <p:txBody>
          <a:bodyPr/>
          <a:lstStyle/>
          <a:p>
            <a:pPr>
              <a:defRPr/>
            </a:pPr>
            <a:endParaRPr lang="es-ES" dirty="0"/>
          </a:p>
        </p:txBody>
      </p:sp>
      <p:sp>
        <p:nvSpPr>
          <p:cNvPr id="6" name="Marcador de número de diapositiva 5">
            <a:extLst>
              <a:ext uri="{FF2B5EF4-FFF2-40B4-BE49-F238E27FC236}">
                <a16:creationId xmlns:a16="http://schemas.microsoft.com/office/drawing/2014/main" id="{5F772B12-32F2-4A67-B3CE-5DED59B58941}"/>
              </a:ext>
            </a:extLst>
          </p:cNvPr>
          <p:cNvSpPr>
            <a:spLocks noGrp="1"/>
          </p:cNvSpPr>
          <p:nvPr>
            <p:ph type="sldNum" sz="quarter" idx="12"/>
          </p:nvPr>
        </p:nvSpPr>
        <p:spPr/>
        <p:txBody>
          <a:bodyPr/>
          <a:lstStyle/>
          <a:p>
            <a:pPr>
              <a:defRPr/>
            </a:pPr>
            <a:fld id="{7784C39B-CECF-47F5-9B69-04753BBFC969}" type="slidenum">
              <a:rPr lang="es-ES" smtClean="0"/>
              <a:pPr>
                <a:defRPr/>
              </a:pPr>
              <a:t>‹Nº›</a:t>
            </a:fld>
            <a:endParaRPr lang="es-ES" dirty="0"/>
          </a:p>
        </p:txBody>
      </p:sp>
    </p:spTree>
    <p:extLst>
      <p:ext uri="{BB962C8B-B14F-4D97-AF65-F5344CB8AC3E}">
        <p14:creationId xmlns:p14="http://schemas.microsoft.com/office/powerpoint/2010/main" val="3277187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4A1A3986-7988-41D9-8C42-2FF61746881D}"/>
              </a:ext>
            </a:extLst>
          </p:cNvPr>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s-CL"/>
          </a:p>
        </p:txBody>
      </p:sp>
      <p:sp>
        <p:nvSpPr>
          <p:cNvPr id="3" name="Marcador de texto vertical 2">
            <a:extLst>
              <a:ext uri="{FF2B5EF4-FFF2-40B4-BE49-F238E27FC236}">
                <a16:creationId xmlns:a16="http://schemas.microsoft.com/office/drawing/2014/main" id="{52CEBA9E-1716-48C3-8959-15274BB15F2B}"/>
              </a:ext>
            </a:extLst>
          </p:cNvPr>
          <p:cNvSpPr>
            <a:spLocks noGrp="1"/>
          </p:cNvSpPr>
          <p:nvPr>
            <p:ph type="body" orient="vert" idx="1"/>
          </p:nvPr>
        </p:nvSpPr>
        <p:spPr>
          <a:xfrm>
            <a:off x="628650" y="365125"/>
            <a:ext cx="5800725"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a16="http://schemas.microsoft.com/office/drawing/2014/main" id="{2DB4A731-27A8-493D-97E0-C5DB75BB6338}"/>
              </a:ext>
            </a:extLst>
          </p:cNvPr>
          <p:cNvSpPr>
            <a:spLocks noGrp="1"/>
          </p:cNvSpPr>
          <p:nvPr>
            <p:ph type="dt" sz="half" idx="10"/>
          </p:nvPr>
        </p:nvSpPr>
        <p:spPr/>
        <p:txBody>
          <a:bodyPr/>
          <a:lstStyle/>
          <a:p>
            <a:pPr>
              <a:defRPr/>
            </a:pPr>
            <a:fld id="{A94ABEE3-68D8-4277-94D8-B593D5DBE440}" type="datetime1">
              <a:rPr lang="es-ES" smtClean="0"/>
              <a:pPr>
                <a:defRPr/>
              </a:pPr>
              <a:t>07/08/2020</a:t>
            </a:fld>
            <a:endParaRPr lang="es-ES" dirty="0"/>
          </a:p>
        </p:txBody>
      </p:sp>
      <p:sp>
        <p:nvSpPr>
          <p:cNvPr id="5" name="Marcador de pie de página 4">
            <a:extLst>
              <a:ext uri="{FF2B5EF4-FFF2-40B4-BE49-F238E27FC236}">
                <a16:creationId xmlns:a16="http://schemas.microsoft.com/office/drawing/2014/main" id="{053CA8C0-EAE2-4E46-B8EB-135398B9CA08}"/>
              </a:ext>
            </a:extLst>
          </p:cNvPr>
          <p:cNvSpPr>
            <a:spLocks noGrp="1"/>
          </p:cNvSpPr>
          <p:nvPr>
            <p:ph type="ftr" sz="quarter" idx="11"/>
          </p:nvPr>
        </p:nvSpPr>
        <p:spPr/>
        <p:txBody>
          <a:bodyPr/>
          <a:lstStyle/>
          <a:p>
            <a:pPr>
              <a:defRPr/>
            </a:pPr>
            <a:endParaRPr lang="es-ES" dirty="0"/>
          </a:p>
        </p:txBody>
      </p:sp>
      <p:sp>
        <p:nvSpPr>
          <p:cNvPr id="6" name="Marcador de número de diapositiva 5">
            <a:extLst>
              <a:ext uri="{FF2B5EF4-FFF2-40B4-BE49-F238E27FC236}">
                <a16:creationId xmlns:a16="http://schemas.microsoft.com/office/drawing/2014/main" id="{3A774D10-B0CA-4FBB-8C57-5931FAFA6CE1}"/>
              </a:ext>
            </a:extLst>
          </p:cNvPr>
          <p:cNvSpPr>
            <a:spLocks noGrp="1"/>
          </p:cNvSpPr>
          <p:nvPr>
            <p:ph type="sldNum" sz="quarter" idx="12"/>
          </p:nvPr>
        </p:nvSpPr>
        <p:spPr/>
        <p:txBody>
          <a:bodyPr/>
          <a:lstStyle/>
          <a:p>
            <a:pPr>
              <a:defRPr/>
            </a:pPr>
            <a:fld id="{B3377F28-0605-4EB8-8EC0-5B4C77A88717}" type="slidenum">
              <a:rPr lang="es-ES" smtClean="0"/>
              <a:pPr>
                <a:defRPr/>
              </a:pPr>
              <a:t>‹Nº›</a:t>
            </a:fld>
            <a:endParaRPr lang="es-ES" dirty="0"/>
          </a:p>
        </p:txBody>
      </p:sp>
    </p:spTree>
    <p:extLst>
      <p:ext uri="{BB962C8B-B14F-4D97-AF65-F5344CB8AC3E}">
        <p14:creationId xmlns:p14="http://schemas.microsoft.com/office/powerpoint/2010/main" val="3407199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881E53-D2AC-4E1F-A8C6-AE7452DA2A33}"/>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contenido 2">
            <a:extLst>
              <a:ext uri="{FF2B5EF4-FFF2-40B4-BE49-F238E27FC236}">
                <a16:creationId xmlns:a16="http://schemas.microsoft.com/office/drawing/2014/main" id="{769A795F-1CC9-4801-9769-5280733D3B4D}"/>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a16="http://schemas.microsoft.com/office/drawing/2014/main" id="{379B9463-E40D-4B5E-B167-B79446DE75C9}"/>
              </a:ext>
            </a:extLst>
          </p:cNvPr>
          <p:cNvSpPr>
            <a:spLocks noGrp="1"/>
          </p:cNvSpPr>
          <p:nvPr>
            <p:ph type="dt" sz="half" idx="10"/>
          </p:nvPr>
        </p:nvSpPr>
        <p:spPr/>
        <p:txBody>
          <a:bodyPr/>
          <a:lstStyle/>
          <a:p>
            <a:pPr>
              <a:defRPr/>
            </a:pPr>
            <a:fld id="{82DA8D48-847A-4B59-8B4D-8A2C6C90E19A}" type="datetime1">
              <a:rPr lang="es-ES" smtClean="0"/>
              <a:pPr>
                <a:defRPr/>
              </a:pPr>
              <a:t>07/08/2020</a:t>
            </a:fld>
            <a:endParaRPr lang="es-ES" dirty="0"/>
          </a:p>
        </p:txBody>
      </p:sp>
      <p:sp>
        <p:nvSpPr>
          <p:cNvPr id="5" name="Marcador de pie de página 4">
            <a:extLst>
              <a:ext uri="{FF2B5EF4-FFF2-40B4-BE49-F238E27FC236}">
                <a16:creationId xmlns:a16="http://schemas.microsoft.com/office/drawing/2014/main" id="{BD61B871-F7B4-45B7-A73A-92881C10CE24}"/>
              </a:ext>
            </a:extLst>
          </p:cNvPr>
          <p:cNvSpPr>
            <a:spLocks noGrp="1"/>
          </p:cNvSpPr>
          <p:nvPr>
            <p:ph type="ftr" sz="quarter" idx="11"/>
          </p:nvPr>
        </p:nvSpPr>
        <p:spPr/>
        <p:txBody>
          <a:bodyPr/>
          <a:lstStyle/>
          <a:p>
            <a:pPr>
              <a:defRPr/>
            </a:pPr>
            <a:endParaRPr lang="es-ES" dirty="0"/>
          </a:p>
        </p:txBody>
      </p:sp>
      <p:sp>
        <p:nvSpPr>
          <p:cNvPr id="6" name="Marcador de número de diapositiva 5">
            <a:extLst>
              <a:ext uri="{FF2B5EF4-FFF2-40B4-BE49-F238E27FC236}">
                <a16:creationId xmlns:a16="http://schemas.microsoft.com/office/drawing/2014/main" id="{0F313E34-3475-424A-8DB9-13A7AAF3F0B4}"/>
              </a:ext>
            </a:extLst>
          </p:cNvPr>
          <p:cNvSpPr>
            <a:spLocks noGrp="1"/>
          </p:cNvSpPr>
          <p:nvPr>
            <p:ph type="sldNum" sz="quarter" idx="12"/>
          </p:nvPr>
        </p:nvSpPr>
        <p:spPr/>
        <p:txBody>
          <a:bodyPr/>
          <a:lstStyle/>
          <a:p>
            <a:pPr>
              <a:defRPr/>
            </a:pPr>
            <a:fld id="{2F427B66-0257-42C3-BD98-570FF521457E}" type="slidenum">
              <a:rPr lang="es-ES" smtClean="0"/>
              <a:pPr>
                <a:defRPr/>
              </a:pPr>
              <a:t>‹Nº›</a:t>
            </a:fld>
            <a:endParaRPr lang="es-ES" dirty="0"/>
          </a:p>
        </p:txBody>
      </p:sp>
    </p:spTree>
    <p:extLst>
      <p:ext uri="{BB962C8B-B14F-4D97-AF65-F5344CB8AC3E}">
        <p14:creationId xmlns:p14="http://schemas.microsoft.com/office/powerpoint/2010/main" val="30905427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0CC2A3D-9391-4138-9867-9AA52DFBB287}"/>
              </a:ext>
            </a:extLst>
          </p:cNvPr>
          <p:cNvSpPr>
            <a:spLocks noGrp="1"/>
          </p:cNvSpPr>
          <p:nvPr>
            <p:ph type="title"/>
          </p:nvPr>
        </p:nvSpPr>
        <p:spPr>
          <a:xfrm>
            <a:off x="623888" y="1709739"/>
            <a:ext cx="7886700" cy="2852737"/>
          </a:xfrm>
        </p:spPr>
        <p:txBody>
          <a:bodyPr anchor="b"/>
          <a:lstStyle>
            <a:lvl1pPr>
              <a:defRPr sz="4500"/>
            </a:lvl1pPr>
          </a:lstStyle>
          <a:p>
            <a:r>
              <a:rPr lang="es-ES"/>
              <a:t>Haga clic para modificar el estilo de título del patrón</a:t>
            </a:r>
            <a:endParaRPr lang="es-CL"/>
          </a:p>
        </p:txBody>
      </p:sp>
      <p:sp>
        <p:nvSpPr>
          <p:cNvPr id="3" name="Marcador de texto 2">
            <a:extLst>
              <a:ext uri="{FF2B5EF4-FFF2-40B4-BE49-F238E27FC236}">
                <a16:creationId xmlns:a16="http://schemas.microsoft.com/office/drawing/2014/main" id="{014B7117-D6C4-4030-94BA-F7943C8CC5CF}"/>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E73D9398-2ABC-49EA-8146-B4B7CDD258B6}"/>
              </a:ext>
            </a:extLst>
          </p:cNvPr>
          <p:cNvSpPr>
            <a:spLocks noGrp="1"/>
          </p:cNvSpPr>
          <p:nvPr>
            <p:ph type="dt" sz="half" idx="10"/>
          </p:nvPr>
        </p:nvSpPr>
        <p:spPr/>
        <p:txBody>
          <a:bodyPr/>
          <a:lstStyle/>
          <a:p>
            <a:pPr>
              <a:defRPr/>
            </a:pPr>
            <a:fld id="{4087750B-DB6A-4C98-B579-D719B86D39D8}" type="datetime1">
              <a:rPr lang="es-ES" smtClean="0"/>
              <a:pPr>
                <a:defRPr/>
              </a:pPr>
              <a:t>07/08/2020</a:t>
            </a:fld>
            <a:endParaRPr lang="es-ES" dirty="0"/>
          </a:p>
        </p:txBody>
      </p:sp>
      <p:sp>
        <p:nvSpPr>
          <p:cNvPr id="5" name="Marcador de pie de página 4">
            <a:extLst>
              <a:ext uri="{FF2B5EF4-FFF2-40B4-BE49-F238E27FC236}">
                <a16:creationId xmlns:a16="http://schemas.microsoft.com/office/drawing/2014/main" id="{8A2269A2-1799-49A4-A259-E42BA23BF65A}"/>
              </a:ext>
            </a:extLst>
          </p:cNvPr>
          <p:cNvSpPr>
            <a:spLocks noGrp="1"/>
          </p:cNvSpPr>
          <p:nvPr>
            <p:ph type="ftr" sz="quarter" idx="11"/>
          </p:nvPr>
        </p:nvSpPr>
        <p:spPr/>
        <p:txBody>
          <a:bodyPr/>
          <a:lstStyle/>
          <a:p>
            <a:pPr>
              <a:defRPr/>
            </a:pPr>
            <a:endParaRPr lang="es-ES" dirty="0"/>
          </a:p>
        </p:txBody>
      </p:sp>
      <p:sp>
        <p:nvSpPr>
          <p:cNvPr id="6" name="Marcador de número de diapositiva 5">
            <a:extLst>
              <a:ext uri="{FF2B5EF4-FFF2-40B4-BE49-F238E27FC236}">
                <a16:creationId xmlns:a16="http://schemas.microsoft.com/office/drawing/2014/main" id="{D4D9E580-C2CB-4E45-985B-81AAE5A22239}"/>
              </a:ext>
            </a:extLst>
          </p:cNvPr>
          <p:cNvSpPr>
            <a:spLocks noGrp="1"/>
          </p:cNvSpPr>
          <p:nvPr>
            <p:ph type="sldNum" sz="quarter" idx="12"/>
          </p:nvPr>
        </p:nvSpPr>
        <p:spPr/>
        <p:txBody>
          <a:bodyPr/>
          <a:lstStyle/>
          <a:p>
            <a:pPr>
              <a:defRPr/>
            </a:pPr>
            <a:fld id="{E5B7969C-7FF5-4A5D-8AC4-EB2CC0A35EE1}" type="slidenum">
              <a:rPr lang="es-ES" smtClean="0"/>
              <a:pPr>
                <a:defRPr/>
              </a:pPr>
              <a:t>‹Nº›</a:t>
            </a:fld>
            <a:endParaRPr lang="es-ES" dirty="0"/>
          </a:p>
        </p:txBody>
      </p:sp>
    </p:spTree>
    <p:extLst>
      <p:ext uri="{BB962C8B-B14F-4D97-AF65-F5344CB8AC3E}">
        <p14:creationId xmlns:p14="http://schemas.microsoft.com/office/powerpoint/2010/main" val="39375284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DEDE45-0802-45EC-A922-1ED9B947B8F6}"/>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contenido 2">
            <a:extLst>
              <a:ext uri="{FF2B5EF4-FFF2-40B4-BE49-F238E27FC236}">
                <a16:creationId xmlns:a16="http://schemas.microsoft.com/office/drawing/2014/main" id="{409C9690-015B-447E-9D9E-71ED3C31091E}"/>
              </a:ext>
            </a:extLst>
          </p:cNvPr>
          <p:cNvSpPr>
            <a:spLocks noGrp="1"/>
          </p:cNvSpPr>
          <p:nvPr>
            <p:ph sz="half" idx="1"/>
          </p:nvPr>
        </p:nvSpPr>
        <p:spPr>
          <a:xfrm>
            <a:off x="6286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contenido 3">
            <a:extLst>
              <a:ext uri="{FF2B5EF4-FFF2-40B4-BE49-F238E27FC236}">
                <a16:creationId xmlns:a16="http://schemas.microsoft.com/office/drawing/2014/main" id="{32CF747C-EFDE-4549-9B56-35717C57BF7B}"/>
              </a:ext>
            </a:extLst>
          </p:cNvPr>
          <p:cNvSpPr>
            <a:spLocks noGrp="1"/>
          </p:cNvSpPr>
          <p:nvPr>
            <p:ph sz="half" idx="2"/>
          </p:nvPr>
        </p:nvSpPr>
        <p:spPr>
          <a:xfrm>
            <a:off x="46291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Marcador de fecha 4">
            <a:extLst>
              <a:ext uri="{FF2B5EF4-FFF2-40B4-BE49-F238E27FC236}">
                <a16:creationId xmlns:a16="http://schemas.microsoft.com/office/drawing/2014/main" id="{88DDF460-9EE5-4227-89FB-1F1F6B6F9811}"/>
              </a:ext>
            </a:extLst>
          </p:cNvPr>
          <p:cNvSpPr>
            <a:spLocks noGrp="1"/>
          </p:cNvSpPr>
          <p:nvPr>
            <p:ph type="dt" sz="half" idx="10"/>
          </p:nvPr>
        </p:nvSpPr>
        <p:spPr/>
        <p:txBody>
          <a:bodyPr/>
          <a:lstStyle/>
          <a:p>
            <a:pPr>
              <a:defRPr/>
            </a:pPr>
            <a:fld id="{11F69112-55EC-439D-AF6C-755219547D77}" type="datetime1">
              <a:rPr lang="es-ES" smtClean="0"/>
              <a:pPr>
                <a:defRPr/>
              </a:pPr>
              <a:t>07/08/2020</a:t>
            </a:fld>
            <a:endParaRPr lang="es-ES" dirty="0"/>
          </a:p>
        </p:txBody>
      </p:sp>
      <p:sp>
        <p:nvSpPr>
          <p:cNvPr id="6" name="Marcador de pie de página 5">
            <a:extLst>
              <a:ext uri="{FF2B5EF4-FFF2-40B4-BE49-F238E27FC236}">
                <a16:creationId xmlns:a16="http://schemas.microsoft.com/office/drawing/2014/main" id="{39AAAED0-E209-4BDE-9E7F-544F0280A576}"/>
              </a:ext>
            </a:extLst>
          </p:cNvPr>
          <p:cNvSpPr>
            <a:spLocks noGrp="1"/>
          </p:cNvSpPr>
          <p:nvPr>
            <p:ph type="ftr" sz="quarter" idx="11"/>
          </p:nvPr>
        </p:nvSpPr>
        <p:spPr/>
        <p:txBody>
          <a:bodyPr/>
          <a:lstStyle/>
          <a:p>
            <a:pPr>
              <a:defRPr/>
            </a:pPr>
            <a:endParaRPr lang="es-ES" dirty="0"/>
          </a:p>
        </p:txBody>
      </p:sp>
      <p:sp>
        <p:nvSpPr>
          <p:cNvPr id="7" name="Marcador de número de diapositiva 6">
            <a:extLst>
              <a:ext uri="{FF2B5EF4-FFF2-40B4-BE49-F238E27FC236}">
                <a16:creationId xmlns:a16="http://schemas.microsoft.com/office/drawing/2014/main" id="{C342ED40-6404-4DEC-BFFC-58FE171F9A4C}"/>
              </a:ext>
            </a:extLst>
          </p:cNvPr>
          <p:cNvSpPr>
            <a:spLocks noGrp="1"/>
          </p:cNvSpPr>
          <p:nvPr>
            <p:ph type="sldNum" sz="quarter" idx="12"/>
          </p:nvPr>
        </p:nvSpPr>
        <p:spPr/>
        <p:txBody>
          <a:bodyPr/>
          <a:lstStyle/>
          <a:p>
            <a:pPr>
              <a:defRPr/>
            </a:pPr>
            <a:fld id="{78135925-8D38-49CC-8E60-E2E6B10F8E36}" type="slidenum">
              <a:rPr lang="es-ES" smtClean="0"/>
              <a:pPr>
                <a:defRPr/>
              </a:pPr>
              <a:t>‹Nº›</a:t>
            </a:fld>
            <a:endParaRPr lang="es-ES" dirty="0"/>
          </a:p>
        </p:txBody>
      </p:sp>
    </p:spTree>
    <p:extLst>
      <p:ext uri="{BB962C8B-B14F-4D97-AF65-F5344CB8AC3E}">
        <p14:creationId xmlns:p14="http://schemas.microsoft.com/office/powerpoint/2010/main" val="3588585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331A210-3BC1-483D-B5CB-9349BD092A0D}"/>
              </a:ext>
            </a:extLst>
          </p:cNvPr>
          <p:cNvSpPr>
            <a:spLocks noGrp="1"/>
          </p:cNvSpPr>
          <p:nvPr>
            <p:ph type="title"/>
          </p:nvPr>
        </p:nvSpPr>
        <p:spPr>
          <a:xfrm>
            <a:off x="629841" y="365126"/>
            <a:ext cx="7886700" cy="1325563"/>
          </a:xfrm>
        </p:spPr>
        <p:txBody>
          <a:bodyPr/>
          <a:lstStyle/>
          <a:p>
            <a:r>
              <a:rPr lang="es-ES"/>
              <a:t>Haga clic para modificar el estilo de título del patrón</a:t>
            </a:r>
            <a:endParaRPr lang="es-CL"/>
          </a:p>
        </p:txBody>
      </p:sp>
      <p:sp>
        <p:nvSpPr>
          <p:cNvPr id="3" name="Marcador de texto 2">
            <a:extLst>
              <a:ext uri="{FF2B5EF4-FFF2-40B4-BE49-F238E27FC236}">
                <a16:creationId xmlns:a16="http://schemas.microsoft.com/office/drawing/2014/main" id="{1F42A997-2B70-46AD-80E5-26934D97AF8E}"/>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4C8E26C7-8235-49D3-9FF0-1657DE635056}"/>
              </a:ext>
            </a:extLst>
          </p:cNvPr>
          <p:cNvSpPr>
            <a:spLocks noGrp="1"/>
          </p:cNvSpPr>
          <p:nvPr>
            <p:ph sz="half" idx="2"/>
          </p:nvPr>
        </p:nvSpPr>
        <p:spPr>
          <a:xfrm>
            <a:off x="629842" y="2505075"/>
            <a:ext cx="3868340"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Marcador de texto 4">
            <a:extLst>
              <a:ext uri="{FF2B5EF4-FFF2-40B4-BE49-F238E27FC236}">
                <a16:creationId xmlns:a16="http://schemas.microsoft.com/office/drawing/2014/main" id="{57F81A60-0034-4808-BEA4-D2E482C4354D}"/>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0AD94D20-4BCD-42EA-B20C-13C08F762D0E}"/>
              </a:ext>
            </a:extLst>
          </p:cNvPr>
          <p:cNvSpPr>
            <a:spLocks noGrp="1"/>
          </p:cNvSpPr>
          <p:nvPr>
            <p:ph sz="quarter" idx="4"/>
          </p:nvPr>
        </p:nvSpPr>
        <p:spPr>
          <a:xfrm>
            <a:off x="4629150" y="2505075"/>
            <a:ext cx="3887391"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7" name="Marcador de fecha 6">
            <a:extLst>
              <a:ext uri="{FF2B5EF4-FFF2-40B4-BE49-F238E27FC236}">
                <a16:creationId xmlns:a16="http://schemas.microsoft.com/office/drawing/2014/main" id="{3EF00522-24F3-4EDF-95B1-905833C5B1C8}"/>
              </a:ext>
            </a:extLst>
          </p:cNvPr>
          <p:cNvSpPr>
            <a:spLocks noGrp="1"/>
          </p:cNvSpPr>
          <p:nvPr>
            <p:ph type="dt" sz="half" idx="10"/>
          </p:nvPr>
        </p:nvSpPr>
        <p:spPr/>
        <p:txBody>
          <a:bodyPr/>
          <a:lstStyle/>
          <a:p>
            <a:pPr>
              <a:defRPr/>
            </a:pPr>
            <a:fld id="{25EB6016-84DC-467C-A5EB-7CEBBC9CD239}" type="datetime1">
              <a:rPr lang="es-ES" smtClean="0"/>
              <a:pPr>
                <a:defRPr/>
              </a:pPr>
              <a:t>07/08/2020</a:t>
            </a:fld>
            <a:endParaRPr lang="es-ES" dirty="0"/>
          </a:p>
        </p:txBody>
      </p:sp>
      <p:sp>
        <p:nvSpPr>
          <p:cNvPr id="8" name="Marcador de pie de página 7">
            <a:extLst>
              <a:ext uri="{FF2B5EF4-FFF2-40B4-BE49-F238E27FC236}">
                <a16:creationId xmlns:a16="http://schemas.microsoft.com/office/drawing/2014/main" id="{73E74973-0B29-4441-BBE4-526FF6D8D313}"/>
              </a:ext>
            </a:extLst>
          </p:cNvPr>
          <p:cNvSpPr>
            <a:spLocks noGrp="1"/>
          </p:cNvSpPr>
          <p:nvPr>
            <p:ph type="ftr" sz="quarter" idx="11"/>
          </p:nvPr>
        </p:nvSpPr>
        <p:spPr/>
        <p:txBody>
          <a:bodyPr/>
          <a:lstStyle/>
          <a:p>
            <a:pPr>
              <a:defRPr/>
            </a:pPr>
            <a:endParaRPr lang="es-ES" dirty="0"/>
          </a:p>
        </p:txBody>
      </p:sp>
      <p:sp>
        <p:nvSpPr>
          <p:cNvPr id="9" name="Marcador de número de diapositiva 8">
            <a:extLst>
              <a:ext uri="{FF2B5EF4-FFF2-40B4-BE49-F238E27FC236}">
                <a16:creationId xmlns:a16="http://schemas.microsoft.com/office/drawing/2014/main" id="{C0F0DBEC-99C7-4C08-AA46-AF8F38A7F709}"/>
              </a:ext>
            </a:extLst>
          </p:cNvPr>
          <p:cNvSpPr>
            <a:spLocks noGrp="1"/>
          </p:cNvSpPr>
          <p:nvPr>
            <p:ph type="sldNum" sz="quarter" idx="12"/>
          </p:nvPr>
        </p:nvSpPr>
        <p:spPr/>
        <p:txBody>
          <a:bodyPr/>
          <a:lstStyle/>
          <a:p>
            <a:pPr>
              <a:defRPr/>
            </a:pPr>
            <a:fld id="{68C2DDEB-40E0-45C6-970B-EAEBB3E1BA02}" type="slidenum">
              <a:rPr lang="es-ES" smtClean="0"/>
              <a:pPr>
                <a:defRPr/>
              </a:pPr>
              <a:t>‹Nº›</a:t>
            </a:fld>
            <a:endParaRPr lang="es-ES" dirty="0"/>
          </a:p>
        </p:txBody>
      </p:sp>
    </p:spTree>
    <p:extLst>
      <p:ext uri="{BB962C8B-B14F-4D97-AF65-F5344CB8AC3E}">
        <p14:creationId xmlns:p14="http://schemas.microsoft.com/office/powerpoint/2010/main" val="4007564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9C4BA28-4893-4091-BC70-E6694138C838}"/>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fecha 2">
            <a:extLst>
              <a:ext uri="{FF2B5EF4-FFF2-40B4-BE49-F238E27FC236}">
                <a16:creationId xmlns:a16="http://schemas.microsoft.com/office/drawing/2014/main" id="{6DDEA7AA-EE22-41BE-8F5D-7FDDCE21A838}"/>
              </a:ext>
            </a:extLst>
          </p:cNvPr>
          <p:cNvSpPr>
            <a:spLocks noGrp="1"/>
          </p:cNvSpPr>
          <p:nvPr>
            <p:ph type="dt" sz="half" idx="10"/>
          </p:nvPr>
        </p:nvSpPr>
        <p:spPr/>
        <p:txBody>
          <a:bodyPr/>
          <a:lstStyle/>
          <a:p>
            <a:pPr>
              <a:defRPr/>
            </a:pPr>
            <a:fld id="{CF443FA4-FAB3-4B9B-8666-4F4878EA9020}" type="datetime1">
              <a:rPr lang="es-ES" smtClean="0"/>
              <a:pPr>
                <a:defRPr/>
              </a:pPr>
              <a:t>07/08/2020</a:t>
            </a:fld>
            <a:endParaRPr lang="es-ES" dirty="0"/>
          </a:p>
        </p:txBody>
      </p:sp>
      <p:sp>
        <p:nvSpPr>
          <p:cNvPr id="4" name="Marcador de pie de página 3">
            <a:extLst>
              <a:ext uri="{FF2B5EF4-FFF2-40B4-BE49-F238E27FC236}">
                <a16:creationId xmlns:a16="http://schemas.microsoft.com/office/drawing/2014/main" id="{4AA6044A-28DA-4625-8D92-1834B675DA27}"/>
              </a:ext>
            </a:extLst>
          </p:cNvPr>
          <p:cNvSpPr>
            <a:spLocks noGrp="1"/>
          </p:cNvSpPr>
          <p:nvPr>
            <p:ph type="ftr" sz="quarter" idx="11"/>
          </p:nvPr>
        </p:nvSpPr>
        <p:spPr/>
        <p:txBody>
          <a:bodyPr/>
          <a:lstStyle/>
          <a:p>
            <a:pPr>
              <a:defRPr/>
            </a:pPr>
            <a:r>
              <a:rPr lang="es-ES"/>
              <a:t>CALDAS</a:t>
            </a:r>
            <a:endParaRPr lang="es-ES" dirty="0"/>
          </a:p>
        </p:txBody>
      </p:sp>
      <p:sp>
        <p:nvSpPr>
          <p:cNvPr id="5" name="Marcador de número de diapositiva 4">
            <a:extLst>
              <a:ext uri="{FF2B5EF4-FFF2-40B4-BE49-F238E27FC236}">
                <a16:creationId xmlns:a16="http://schemas.microsoft.com/office/drawing/2014/main" id="{5F192C0E-7128-4C96-A565-30DB9A03E166}"/>
              </a:ext>
            </a:extLst>
          </p:cNvPr>
          <p:cNvSpPr>
            <a:spLocks noGrp="1"/>
          </p:cNvSpPr>
          <p:nvPr>
            <p:ph type="sldNum" sz="quarter" idx="12"/>
          </p:nvPr>
        </p:nvSpPr>
        <p:spPr/>
        <p:txBody>
          <a:bodyPr/>
          <a:lstStyle/>
          <a:p>
            <a:pPr>
              <a:defRPr/>
            </a:pPr>
            <a:fld id="{ADCB2A84-2296-401A-AEA6-E71B87CE76C7}" type="slidenum">
              <a:rPr lang="es-ES" smtClean="0"/>
              <a:pPr>
                <a:defRPr/>
              </a:pPr>
              <a:t>‹Nº›</a:t>
            </a:fld>
            <a:endParaRPr lang="es-ES" dirty="0"/>
          </a:p>
        </p:txBody>
      </p:sp>
    </p:spTree>
    <p:extLst>
      <p:ext uri="{BB962C8B-B14F-4D97-AF65-F5344CB8AC3E}">
        <p14:creationId xmlns:p14="http://schemas.microsoft.com/office/powerpoint/2010/main" val="3864062969"/>
      </p:ext>
    </p:extLst>
  </p:cSld>
  <p:clrMapOvr>
    <a:masterClrMapping/>
  </p:clrMapOvr>
  <p:hf sldNum="0"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B5460392-3ED2-4609-8180-4E7F63C92853}"/>
              </a:ext>
            </a:extLst>
          </p:cNvPr>
          <p:cNvSpPr>
            <a:spLocks noGrp="1"/>
          </p:cNvSpPr>
          <p:nvPr>
            <p:ph type="dt" sz="half" idx="10"/>
          </p:nvPr>
        </p:nvSpPr>
        <p:spPr/>
        <p:txBody>
          <a:bodyPr/>
          <a:lstStyle/>
          <a:p>
            <a:pPr>
              <a:defRPr/>
            </a:pPr>
            <a:fld id="{A0EFBE8F-DF2C-4091-900A-A05501FDC6D2}" type="datetime1">
              <a:rPr lang="es-ES" smtClean="0"/>
              <a:pPr>
                <a:defRPr/>
              </a:pPr>
              <a:t>07/08/2020</a:t>
            </a:fld>
            <a:endParaRPr lang="es-ES" dirty="0"/>
          </a:p>
        </p:txBody>
      </p:sp>
      <p:sp>
        <p:nvSpPr>
          <p:cNvPr id="3" name="Marcador de pie de página 2">
            <a:extLst>
              <a:ext uri="{FF2B5EF4-FFF2-40B4-BE49-F238E27FC236}">
                <a16:creationId xmlns:a16="http://schemas.microsoft.com/office/drawing/2014/main" id="{5F5B9EAC-CB72-4B5A-8EF9-5F61AAA4ED58}"/>
              </a:ext>
            </a:extLst>
          </p:cNvPr>
          <p:cNvSpPr>
            <a:spLocks noGrp="1"/>
          </p:cNvSpPr>
          <p:nvPr>
            <p:ph type="ftr" sz="quarter" idx="11"/>
          </p:nvPr>
        </p:nvSpPr>
        <p:spPr/>
        <p:txBody>
          <a:bodyPr/>
          <a:lstStyle/>
          <a:p>
            <a:pPr>
              <a:defRPr/>
            </a:pPr>
            <a:endParaRPr lang="es-ES" dirty="0"/>
          </a:p>
        </p:txBody>
      </p:sp>
      <p:sp>
        <p:nvSpPr>
          <p:cNvPr id="4" name="Marcador de número de diapositiva 3">
            <a:extLst>
              <a:ext uri="{FF2B5EF4-FFF2-40B4-BE49-F238E27FC236}">
                <a16:creationId xmlns:a16="http://schemas.microsoft.com/office/drawing/2014/main" id="{4AE26B58-EC78-41B7-9EBC-BB27DE016AD7}"/>
              </a:ext>
            </a:extLst>
          </p:cNvPr>
          <p:cNvSpPr>
            <a:spLocks noGrp="1"/>
          </p:cNvSpPr>
          <p:nvPr>
            <p:ph type="sldNum" sz="quarter" idx="12"/>
          </p:nvPr>
        </p:nvSpPr>
        <p:spPr/>
        <p:txBody>
          <a:bodyPr/>
          <a:lstStyle/>
          <a:p>
            <a:pPr>
              <a:defRPr/>
            </a:pPr>
            <a:fld id="{71BAB26F-60AF-42E8-A1F2-6432F554068C}" type="slidenum">
              <a:rPr lang="es-ES" smtClean="0"/>
              <a:pPr>
                <a:defRPr/>
              </a:pPr>
              <a:t>‹Nº›</a:t>
            </a:fld>
            <a:endParaRPr lang="es-ES" dirty="0"/>
          </a:p>
        </p:txBody>
      </p:sp>
    </p:spTree>
    <p:extLst>
      <p:ext uri="{BB962C8B-B14F-4D97-AF65-F5344CB8AC3E}">
        <p14:creationId xmlns:p14="http://schemas.microsoft.com/office/powerpoint/2010/main" val="40268848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0BFA4D0-5C42-46B4-865D-C2CFFEBDEB20}"/>
              </a:ext>
            </a:extLst>
          </p:cNvPr>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endParaRPr lang="es-CL"/>
          </a:p>
        </p:txBody>
      </p:sp>
      <p:sp>
        <p:nvSpPr>
          <p:cNvPr id="3" name="Marcador de contenido 2">
            <a:extLst>
              <a:ext uri="{FF2B5EF4-FFF2-40B4-BE49-F238E27FC236}">
                <a16:creationId xmlns:a16="http://schemas.microsoft.com/office/drawing/2014/main" id="{0B46881F-7F60-468E-BFB2-350967E33B22}"/>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texto 3">
            <a:extLst>
              <a:ext uri="{FF2B5EF4-FFF2-40B4-BE49-F238E27FC236}">
                <a16:creationId xmlns:a16="http://schemas.microsoft.com/office/drawing/2014/main" id="{EB2F1EF7-E3CD-4D55-9216-4C9B2617A333}"/>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445C108-26B2-435F-8F1C-3AEF6656B05D}"/>
              </a:ext>
            </a:extLst>
          </p:cNvPr>
          <p:cNvSpPr>
            <a:spLocks noGrp="1"/>
          </p:cNvSpPr>
          <p:nvPr>
            <p:ph type="dt" sz="half" idx="10"/>
          </p:nvPr>
        </p:nvSpPr>
        <p:spPr/>
        <p:txBody>
          <a:bodyPr/>
          <a:lstStyle/>
          <a:p>
            <a:pPr>
              <a:defRPr/>
            </a:pPr>
            <a:fld id="{9B6D8E0E-8311-4232-97EB-28D270B913AD}" type="datetime1">
              <a:rPr lang="es-ES" smtClean="0"/>
              <a:pPr>
                <a:defRPr/>
              </a:pPr>
              <a:t>07/08/2020</a:t>
            </a:fld>
            <a:endParaRPr lang="es-ES" dirty="0"/>
          </a:p>
        </p:txBody>
      </p:sp>
      <p:sp>
        <p:nvSpPr>
          <p:cNvPr id="6" name="Marcador de pie de página 5">
            <a:extLst>
              <a:ext uri="{FF2B5EF4-FFF2-40B4-BE49-F238E27FC236}">
                <a16:creationId xmlns:a16="http://schemas.microsoft.com/office/drawing/2014/main" id="{21BA53C6-C279-44BE-91EC-C3F1ECD34BC2}"/>
              </a:ext>
            </a:extLst>
          </p:cNvPr>
          <p:cNvSpPr>
            <a:spLocks noGrp="1"/>
          </p:cNvSpPr>
          <p:nvPr>
            <p:ph type="ftr" sz="quarter" idx="11"/>
          </p:nvPr>
        </p:nvSpPr>
        <p:spPr/>
        <p:txBody>
          <a:bodyPr/>
          <a:lstStyle/>
          <a:p>
            <a:pPr>
              <a:defRPr/>
            </a:pPr>
            <a:endParaRPr lang="es-ES" dirty="0"/>
          </a:p>
        </p:txBody>
      </p:sp>
      <p:sp>
        <p:nvSpPr>
          <p:cNvPr id="7" name="Marcador de número de diapositiva 6">
            <a:extLst>
              <a:ext uri="{FF2B5EF4-FFF2-40B4-BE49-F238E27FC236}">
                <a16:creationId xmlns:a16="http://schemas.microsoft.com/office/drawing/2014/main" id="{8952FAA3-69A7-4072-99A3-DE80F09111A4}"/>
              </a:ext>
            </a:extLst>
          </p:cNvPr>
          <p:cNvSpPr>
            <a:spLocks noGrp="1"/>
          </p:cNvSpPr>
          <p:nvPr>
            <p:ph type="sldNum" sz="quarter" idx="12"/>
          </p:nvPr>
        </p:nvSpPr>
        <p:spPr/>
        <p:txBody>
          <a:bodyPr/>
          <a:lstStyle/>
          <a:p>
            <a:pPr>
              <a:defRPr/>
            </a:pPr>
            <a:fld id="{33556C7A-2692-4A27-B39E-0835A7339828}" type="slidenum">
              <a:rPr lang="es-ES" smtClean="0"/>
              <a:pPr>
                <a:defRPr/>
              </a:pPr>
              <a:t>‹Nº›</a:t>
            </a:fld>
            <a:endParaRPr lang="es-ES" dirty="0"/>
          </a:p>
        </p:txBody>
      </p:sp>
    </p:spTree>
    <p:extLst>
      <p:ext uri="{BB962C8B-B14F-4D97-AF65-F5344CB8AC3E}">
        <p14:creationId xmlns:p14="http://schemas.microsoft.com/office/powerpoint/2010/main" val="2613208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0C8039-57CB-4A5D-87D1-72F6D52C4481}"/>
              </a:ext>
            </a:extLst>
          </p:cNvPr>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endParaRPr lang="es-CL"/>
          </a:p>
        </p:txBody>
      </p:sp>
      <p:sp>
        <p:nvSpPr>
          <p:cNvPr id="3" name="Marcador de posición de imagen 2">
            <a:extLst>
              <a:ext uri="{FF2B5EF4-FFF2-40B4-BE49-F238E27FC236}">
                <a16:creationId xmlns:a16="http://schemas.microsoft.com/office/drawing/2014/main" id="{FF54CACF-D3CB-48BA-BB75-047F34C79895}"/>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s-CL"/>
          </a:p>
        </p:txBody>
      </p:sp>
      <p:sp>
        <p:nvSpPr>
          <p:cNvPr id="4" name="Marcador de texto 3">
            <a:extLst>
              <a:ext uri="{FF2B5EF4-FFF2-40B4-BE49-F238E27FC236}">
                <a16:creationId xmlns:a16="http://schemas.microsoft.com/office/drawing/2014/main" id="{72CFB88E-460B-4CB6-898D-1DC9A7D920E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64079D0-98B1-46B3-B120-93EDA3AA6CB5}"/>
              </a:ext>
            </a:extLst>
          </p:cNvPr>
          <p:cNvSpPr>
            <a:spLocks noGrp="1"/>
          </p:cNvSpPr>
          <p:nvPr>
            <p:ph type="dt" sz="half" idx="10"/>
          </p:nvPr>
        </p:nvSpPr>
        <p:spPr/>
        <p:txBody>
          <a:bodyPr/>
          <a:lstStyle/>
          <a:p>
            <a:pPr>
              <a:defRPr/>
            </a:pPr>
            <a:fld id="{E644F5B7-89F9-4053-B0F2-31896F784F72}" type="datetime1">
              <a:rPr lang="es-ES" smtClean="0"/>
              <a:pPr>
                <a:defRPr/>
              </a:pPr>
              <a:t>07/08/2020</a:t>
            </a:fld>
            <a:endParaRPr lang="es-ES" dirty="0"/>
          </a:p>
        </p:txBody>
      </p:sp>
      <p:sp>
        <p:nvSpPr>
          <p:cNvPr id="6" name="Marcador de pie de página 5">
            <a:extLst>
              <a:ext uri="{FF2B5EF4-FFF2-40B4-BE49-F238E27FC236}">
                <a16:creationId xmlns:a16="http://schemas.microsoft.com/office/drawing/2014/main" id="{C1FD76DA-F73E-400E-AC57-ADD7A55C578A}"/>
              </a:ext>
            </a:extLst>
          </p:cNvPr>
          <p:cNvSpPr>
            <a:spLocks noGrp="1"/>
          </p:cNvSpPr>
          <p:nvPr>
            <p:ph type="ftr" sz="quarter" idx="11"/>
          </p:nvPr>
        </p:nvSpPr>
        <p:spPr/>
        <p:txBody>
          <a:bodyPr/>
          <a:lstStyle/>
          <a:p>
            <a:pPr>
              <a:defRPr/>
            </a:pPr>
            <a:endParaRPr lang="es-ES" dirty="0"/>
          </a:p>
        </p:txBody>
      </p:sp>
      <p:sp>
        <p:nvSpPr>
          <p:cNvPr id="7" name="Marcador de número de diapositiva 6">
            <a:extLst>
              <a:ext uri="{FF2B5EF4-FFF2-40B4-BE49-F238E27FC236}">
                <a16:creationId xmlns:a16="http://schemas.microsoft.com/office/drawing/2014/main" id="{C0A5ED67-468B-43AF-80F4-DFDE0279C4EF}"/>
              </a:ext>
            </a:extLst>
          </p:cNvPr>
          <p:cNvSpPr>
            <a:spLocks noGrp="1"/>
          </p:cNvSpPr>
          <p:nvPr>
            <p:ph type="sldNum" sz="quarter" idx="12"/>
          </p:nvPr>
        </p:nvSpPr>
        <p:spPr/>
        <p:txBody>
          <a:bodyPr/>
          <a:lstStyle/>
          <a:p>
            <a:pPr>
              <a:defRPr/>
            </a:pPr>
            <a:fld id="{3A040DAA-129A-42C7-92D5-E8937A527D0A}" type="slidenum">
              <a:rPr lang="es-ES" smtClean="0"/>
              <a:pPr>
                <a:defRPr/>
              </a:pPr>
              <a:t>‹Nº›</a:t>
            </a:fld>
            <a:endParaRPr lang="es-ES" dirty="0"/>
          </a:p>
        </p:txBody>
      </p:sp>
    </p:spTree>
    <p:extLst>
      <p:ext uri="{BB962C8B-B14F-4D97-AF65-F5344CB8AC3E}">
        <p14:creationId xmlns:p14="http://schemas.microsoft.com/office/powerpoint/2010/main" val="21872515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0F07D8C-9E32-494B-BAE3-ACD79626865B}"/>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s-CL"/>
          </a:p>
        </p:txBody>
      </p:sp>
      <p:sp>
        <p:nvSpPr>
          <p:cNvPr id="3" name="Marcador de texto 2">
            <a:extLst>
              <a:ext uri="{FF2B5EF4-FFF2-40B4-BE49-F238E27FC236}">
                <a16:creationId xmlns:a16="http://schemas.microsoft.com/office/drawing/2014/main" id="{B310AC4F-0FEA-4273-B281-49436A5CB029}"/>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a16="http://schemas.microsoft.com/office/drawing/2014/main" id="{6FC75C26-B044-444D-B0E8-55F1916B41F8}"/>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CF443FA4-FAB3-4B9B-8666-4F4878EA9020}" type="datetime1">
              <a:rPr lang="es-ES" smtClean="0"/>
              <a:pPr>
                <a:defRPr/>
              </a:pPr>
              <a:t>07/08/2020</a:t>
            </a:fld>
            <a:endParaRPr lang="es-ES" dirty="0"/>
          </a:p>
        </p:txBody>
      </p:sp>
      <p:sp>
        <p:nvSpPr>
          <p:cNvPr id="5" name="Marcador de pie de página 4">
            <a:extLst>
              <a:ext uri="{FF2B5EF4-FFF2-40B4-BE49-F238E27FC236}">
                <a16:creationId xmlns:a16="http://schemas.microsoft.com/office/drawing/2014/main" id="{FD2386ED-AE01-4B89-A20C-F67A87CAA228}"/>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r>
              <a:rPr lang="es-ES"/>
              <a:t>CALDAS</a:t>
            </a:r>
            <a:endParaRPr lang="es-ES" dirty="0"/>
          </a:p>
        </p:txBody>
      </p:sp>
      <p:sp>
        <p:nvSpPr>
          <p:cNvPr id="6" name="Marcador de número de diapositiva 5">
            <a:extLst>
              <a:ext uri="{FF2B5EF4-FFF2-40B4-BE49-F238E27FC236}">
                <a16:creationId xmlns:a16="http://schemas.microsoft.com/office/drawing/2014/main" id="{3B0D0C67-0782-4AD0-A79D-FA50B8142901}"/>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ADCB2A84-2296-401A-AEA6-E71B87CE76C7}" type="slidenum">
              <a:rPr lang="es-ES" smtClean="0"/>
              <a:pPr>
                <a:defRPr/>
              </a:pPr>
              <a:t>‹Nº›</a:t>
            </a:fld>
            <a:endParaRPr lang="es-ES" dirty="0"/>
          </a:p>
        </p:txBody>
      </p:sp>
    </p:spTree>
    <p:extLst>
      <p:ext uri="{BB962C8B-B14F-4D97-AF65-F5344CB8AC3E}">
        <p14:creationId xmlns:p14="http://schemas.microsoft.com/office/powerpoint/2010/main" val="2623182451"/>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hf sldNum="0"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s-C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7282" y="635715"/>
            <a:ext cx="8356656" cy="2482136"/>
            <a:chOff x="409710" y="635715"/>
            <a:chExt cx="11142208" cy="2482136"/>
          </a:xfrm>
        </p:grpSpPr>
        <p:sp>
          <p:nvSpPr>
            <p:cNvPr id="25"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8"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9" name="Rectangle 28">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3" name="Text Box 4"/>
          <p:cNvSpPr txBox="1">
            <a:spLocks noChangeArrowheads="1"/>
          </p:cNvSpPr>
          <p:nvPr/>
        </p:nvSpPr>
        <p:spPr bwMode="auto">
          <a:xfrm>
            <a:off x="785460" y="759805"/>
            <a:ext cx="7729890" cy="1325563"/>
          </a:xfrm>
          <a:prstGeom prst="rect">
            <a:avLst/>
          </a:prstGeom>
        </p:spPr>
        <p:txBody>
          <a:bodyPr vert="horz" lIns="91440" tIns="45720" rIns="91440" bIns="45720" rtlCol="0" anchor="ctr">
            <a:normAutofit/>
          </a:bodyPr>
          <a:lstStyle/>
          <a:p>
            <a:pPr>
              <a:lnSpc>
                <a:spcPct val="90000"/>
              </a:lnSpc>
              <a:spcBef>
                <a:spcPct val="0"/>
              </a:spcBef>
              <a:spcAft>
                <a:spcPts val="600"/>
              </a:spcAft>
              <a:defRPr/>
            </a:pPr>
            <a:r>
              <a:rPr lang="en-US" sz="3500" b="1">
                <a:solidFill>
                  <a:srgbClr val="FFFFFF"/>
                </a:solidFill>
                <a:latin typeface="+mj-lt"/>
                <a:ea typeface="+mj-ea"/>
                <a:cs typeface="+mj-cs"/>
              </a:rPr>
              <a:t>PLANIFICACIÓN CURRICULAR</a:t>
            </a:r>
          </a:p>
        </p:txBody>
      </p:sp>
      <p:sp>
        <p:nvSpPr>
          <p:cNvPr id="6" name="5 CuadroTexto"/>
          <p:cNvSpPr txBox="1"/>
          <p:nvPr/>
        </p:nvSpPr>
        <p:spPr>
          <a:xfrm>
            <a:off x="630932" y="5301208"/>
            <a:ext cx="7301786" cy="2726756"/>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endParaRPr lang="en-US" sz="2100" dirty="0"/>
          </a:p>
          <a:p>
            <a:pPr indent="-228600">
              <a:lnSpc>
                <a:spcPct val="90000"/>
              </a:lnSpc>
              <a:spcAft>
                <a:spcPts val="600"/>
              </a:spcAft>
              <a:buFont typeface="Arial" panose="020B0604020202020204" pitchFamily="34" charset="0"/>
              <a:buChar char="•"/>
            </a:pPr>
            <a:endParaRPr lang="en-US" sz="2100" dirty="0"/>
          </a:p>
          <a:p>
            <a:pPr indent="-228600">
              <a:lnSpc>
                <a:spcPct val="90000"/>
              </a:lnSpc>
              <a:spcAft>
                <a:spcPts val="600"/>
              </a:spcAft>
              <a:buFont typeface="Arial" panose="020B0604020202020204" pitchFamily="34" charset="0"/>
              <a:buChar char="•"/>
            </a:pPr>
            <a:r>
              <a:rPr lang="en-US" sz="2100" b="1" i="1" dirty="0" err="1"/>
              <a:t>Relatora</a:t>
            </a:r>
            <a:r>
              <a:rPr lang="en-US" sz="2100" b="1" i="1" dirty="0"/>
              <a:t>: M. del P. Salazar Norese</a:t>
            </a:r>
          </a:p>
        </p:txBody>
      </p:sp>
      <p:pic>
        <p:nvPicPr>
          <p:cNvPr id="4" name="Imagen 3">
            <a:extLst>
              <a:ext uri="{FF2B5EF4-FFF2-40B4-BE49-F238E27FC236}">
                <a16:creationId xmlns:a16="http://schemas.microsoft.com/office/drawing/2014/main" id="{B65F32AC-566E-4D8A-97FB-8EDCD83AFB88}"/>
              </a:ext>
            </a:extLst>
          </p:cNvPr>
          <p:cNvPicPr/>
          <p:nvPr/>
        </p:nvPicPr>
        <p:blipFill rotWithShape="1">
          <a:blip r:embed="rId3">
            <a:extLst>
              <a:ext uri="{28A0092B-C50C-407E-A947-70E740481C1C}">
                <a14:useLocalDpi xmlns:a14="http://schemas.microsoft.com/office/drawing/2010/main" val="0"/>
              </a:ext>
            </a:extLst>
          </a:blip>
          <a:srcRect l="10600" r="16750" b="1"/>
          <a:stretch/>
        </p:blipFill>
        <p:spPr bwMode="auto">
          <a:xfrm>
            <a:off x="4574169" y="2492376"/>
            <a:ext cx="3601803" cy="3563372"/>
          </a:xfrm>
          <a:prstGeom prst="rect">
            <a:avLst/>
          </a:prstGeom>
          <a:noFill/>
        </p:spPr>
      </p:pic>
      <p:sp>
        <p:nvSpPr>
          <p:cNvPr id="2" name="CuadroTexto 1">
            <a:extLst>
              <a:ext uri="{FF2B5EF4-FFF2-40B4-BE49-F238E27FC236}">
                <a16:creationId xmlns:a16="http://schemas.microsoft.com/office/drawing/2014/main" id="{1F8CF9F6-F3F9-4CA8-8CF0-B40FC79FA406}"/>
              </a:ext>
            </a:extLst>
          </p:cNvPr>
          <p:cNvSpPr txBox="1"/>
          <p:nvPr/>
        </p:nvSpPr>
        <p:spPr>
          <a:xfrm>
            <a:off x="395536" y="3117851"/>
            <a:ext cx="3672408" cy="646331"/>
          </a:xfrm>
          <a:prstGeom prst="rect">
            <a:avLst/>
          </a:prstGeom>
          <a:noFill/>
        </p:spPr>
        <p:txBody>
          <a:bodyPr wrap="square" rtlCol="0">
            <a:spAutoFit/>
          </a:bodyPr>
          <a:lstStyle/>
          <a:p>
            <a:r>
              <a:rPr lang="es-CL" dirty="0"/>
              <a:t>PROGRAMA DE PERFECCIONAMIENTO DOCENTE </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Marcador de contenido"/>
          <p:cNvGraphicFramePr>
            <a:graphicFrameLocks noGrp="1"/>
          </p:cNvGraphicFramePr>
          <p:nvPr>
            <p:ph idx="1"/>
            <p:extLst>
              <p:ext uri="{D42A27DB-BD31-4B8C-83A1-F6EECF244321}">
                <p14:modId xmlns:p14="http://schemas.microsoft.com/office/powerpoint/2010/main" val="3497962373"/>
              </p:ext>
            </p:extLst>
          </p:nvPr>
        </p:nvGraphicFramePr>
        <p:xfrm>
          <a:off x="395536" y="476672"/>
          <a:ext cx="7886699" cy="5419054"/>
        </p:xfrm>
        <a:graphic>
          <a:graphicData uri="http://schemas.openxmlformats.org/drawingml/2006/table">
            <a:tbl>
              <a:tblPr firstRow="1" bandRow="1">
                <a:tableStyleId>{5C22544A-7EE6-4342-B048-85BDC9FD1C3A}</a:tableStyleId>
              </a:tblPr>
              <a:tblGrid>
                <a:gridCol w="3643582">
                  <a:extLst>
                    <a:ext uri="{9D8B030D-6E8A-4147-A177-3AD203B41FA5}">
                      <a16:colId xmlns:a16="http://schemas.microsoft.com/office/drawing/2014/main" val="20000"/>
                    </a:ext>
                  </a:extLst>
                </a:gridCol>
                <a:gridCol w="4243117">
                  <a:extLst>
                    <a:ext uri="{9D8B030D-6E8A-4147-A177-3AD203B41FA5}">
                      <a16:colId xmlns:a16="http://schemas.microsoft.com/office/drawing/2014/main" val="20001"/>
                    </a:ext>
                  </a:extLst>
                </a:gridCol>
              </a:tblGrid>
              <a:tr h="602117">
                <a:tc>
                  <a:txBody>
                    <a:bodyPr/>
                    <a:lstStyle/>
                    <a:p>
                      <a:pPr algn="ctr"/>
                      <a:r>
                        <a:rPr lang="es-MX" sz="2400" dirty="0"/>
                        <a:t>PREGUNTA</a:t>
                      </a:r>
                    </a:p>
                  </a:txBody>
                  <a:tcPr marL="88123" marR="881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s-MX" sz="2400" dirty="0"/>
                        <a:t>COMPONENTE</a:t>
                      </a:r>
                    </a:p>
                  </a:txBody>
                  <a:tcPr marL="88123" marR="8812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1445081">
                <a:tc>
                  <a:txBody>
                    <a:bodyPr/>
                    <a:lstStyle/>
                    <a:p>
                      <a:pPr algn="ctr" fontAlgn="b"/>
                      <a:r>
                        <a:rPr lang="es-MX" sz="2400" b="0" i="0" u="none" strike="noStrike" dirty="0">
                          <a:solidFill>
                            <a:srgbClr val="000000"/>
                          </a:solidFill>
                          <a:latin typeface="Calibri"/>
                        </a:rPr>
                        <a:t>¿Dónde?</a:t>
                      </a:r>
                    </a:p>
                    <a:p>
                      <a:pPr algn="ctr" fontAlgn="b"/>
                      <a:endParaRPr lang="es-MX" sz="2400" b="0" i="0" u="none" strike="noStrike" dirty="0">
                        <a:solidFill>
                          <a:srgbClr val="000000"/>
                        </a:solidFill>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MX" sz="2400" b="0" i="0" u="none" strike="noStrike" dirty="0">
                          <a:solidFill>
                            <a:srgbClr val="000000"/>
                          </a:solidFill>
                          <a:latin typeface="Calibri"/>
                        </a:rPr>
                        <a:t>Lugar, espacio intra- aula o extra- aula</a:t>
                      </a:r>
                    </a:p>
                    <a:p>
                      <a:pPr algn="ctr" fontAlgn="b"/>
                      <a:endParaRPr lang="es-MX" sz="2400" b="0" i="0" u="none" strike="noStrike" dirty="0">
                        <a:solidFill>
                          <a:srgbClr val="000000"/>
                        </a:solidFill>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445081">
                <a:tc>
                  <a:txBody>
                    <a:bodyPr/>
                    <a:lstStyle/>
                    <a:p>
                      <a:pPr algn="ctr" fontAlgn="b"/>
                      <a:r>
                        <a:rPr lang="es-MX" sz="2400" b="0" i="0" u="none" strike="noStrike" dirty="0">
                          <a:solidFill>
                            <a:srgbClr val="000000"/>
                          </a:solidFill>
                          <a:latin typeface="Calibri"/>
                        </a:rPr>
                        <a:t>¿Cómo mejorar la enseñanza y el aprendizaje?</a:t>
                      </a:r>
                    </a:p>
                    <a:p>
                      <a:pPr algn="ctr" fontAlgn="b"/>
                      <a:endParaRPr lang="es-MX" sz="2400" b="0" i="0" u="none" strike="noStrike" dirty="0">
                        <a:solidFill>
                          <a:srgbClr val="000000"/>
                        </a:solidFill>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MX" sz="2400" b="0" i="0" u="none" strike="noStrike" dirty="0">
                          <a:solidFill>
                            <a:srgbClr val="000000"/>
                          </a:solidFill>
                          <a:latin typeface="Calibri"/>
                        </a:rPr>
                        <a:t>Evaluación de proceso </a:t>
                      </a:r>
                    </a:p>
                    <a:p>
                      <a:pPr algn="ctr" fontAlgn="b"/>
                      <a:endParaRPr lang="es-MX" sz="2400" b="0" i="0" u="none" strike="noStrike" dirty="0">
                        <a:solidFill>
                          <a:srgbClr val="000000"/>
                        </a:solidFill>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1926775">
                <a:tc>
                  <a:txBody>
                    <a:bodyPr/>
                    <a:lstStyle/>
                    <a:p>
                      <a:pPr algn="ctr" fontAlgn="b"/>
                      <a:r>
                        <a:rPr lang="es-MX" sz="2400" b="0" i="0" u="none" strike="noStrike" dirty="0">
                          <a:solidFill>
                            <a:srgbClr val="000000"/>
                          </a:solidFill>
                          <a:latin typeface="Calibri"/>
                        </a:rPr>
                        <a:t>¿Se logran los objetivos de aprendizaje o aprendizajes esperados?</a:t>
                      </a:r>
                    </a:p>
                    <a:p>
                      <a:pPr algn="ctr" fontAlgn="b"/>
                      <a:endParaRPr lang="es-MX" sz="2400" b="0" i="0" u="none" strike="noStrike" dirty="0">
                        <a:solidFill>
                          <a:srgbClr val="000000"/>
                        </a:solidFill>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MX" sz="2400" b="0" i="0" u="none" strike="noStrike" dirty="0">
                          <a:solidFill>
                            <a:srgbClr val="000000"/>
                          </a:solidFill>
                          <a:latin typeface="Calibri"/>
                        </a:rPr>
                        <a:t>Evaluación de proceso y resultados, análisis y toma de decisiones.</a:t>
                      </a:r>
                    </a:p>
                    <a:p>
                      <a:pPr algn="ctr" fontAlgn="b"/>
                      <a:endParaRPr lang="es-MX" sz="2400" b="0" i="0" u="none" strike="noStrike" dirty="0">
                        <a:solidFill>
                          <a:srgbClr val="000000"/>
                        </a:solidFill>
                        <a:latin typeface="Calibri"/>
                      </a:endParaRPr>
                    </a:p>
                    <a:p>
                      <a:pPr algn="ctr" fontAlgn="b"/>
                      <a:endParaRPr lang="es-MX" sz="2400" b="0" i="0" u="none" strike="noStrike" dirty="0">
                        <a:solidFill>
                          <a:srgbClr val="000000"/>
                        </a:solidFill>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9B6A81E7-2A43-4366-8431-1FA7A780A2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317" name="Picture 13316">
            <a:extLst>
              <a:ext uri="{FF2B5EF4-FFF2-40B4-BE49-F238E27FC236}">
                <a16:creationId xmlns:a16="http://schemas.microsoft.com/office/drawing/2014/main" id="{21601D19-E50A-49DC-BC52-410F033698BC}"/>
              </a:ext>
            </a:extLst>
          </p:cNvPr>
          <p:cNvPicPr>
            <a:picLocks noChangeAspect="1"/>
          </p:cNvPicPr>
          <p:nvPr/>
        </p:nvPicPr>
        <p:blipFill rotWithShape="1">
          <a:blip r:embed="rId3"/>
          <a:srcRect l="53936" r="9678"/>
          <a:stretch/>
        </p:blipFill>
        <p:spPr>
          <a:xfrm>
            <a:off x="20" y="10"/>
            <a:ext cx="4057417" cy="6857990"/>
          </a:xfrm>
          <a:prstGeom prst="rect">
            <a:avLst/>
          </a:prstGeom>
        </p:spPr>
      </p:pic>
      <p:sp>
        <p:nvSpPr>
          <p:cNvPr id="75" name="Rectangle 74">
            <a:extLst>
              <a:ext uri="{FF2B5EF4-FFF2-40B4-BE49-F238E27FC236}">
                <a16:creationId xmlns:a16="http://schemas.microsoft.com/office/drawing/2014/main" id="{D09B7001-6C15-47E8-8C3B-A6EB53C98D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7650" y="1"/>
            <a:ext cx="5086350" cy="685799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7D3D7337-C310-4B2B-BE2D-98E9D6EC0D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423" y="685800"/>
            <a:ext cx="4057227"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15" name="Text Box 3"/>
          <p:cNvSpPr txBox="1">
            <a:spLocks noChangeArrowheads="1"/>
          </p:cNvSpPr>
          <p:nvPr/>
        </p:nvSpPr>
        <p:spPr bwMode="auto">
          <a:xfrm>
            <a:off x="4070270" y="1196752"/>
            <a:ext cx="4777729" cy="4680520"/>
          </a:xfrm>
          <a:prstGeom prst="rect">
            <a:avLst/>
          </a:prstGeom>
        </p:spPr>
        <p:txBody>
          <a:bodyPr vert="horz" lIns="91440" tIns="45720" rIns="91440" bIns="45720" rtlCol="0" anchor="t">
            <a:noAutofit/>
          </a:bodyPr>
          <a:lstStyle/>
          <a:p>
            <a:pPr indent="-228600">
              <a:lnSpc>
                <a:spcPct val="90000"/>
              </a:lnSpc>
              <a:spcAft>
                <a:spcPts val="600"/>
              </a:spcAft>
              <a:buFont typeface="Arial" panose="020B0604020202020204" pitchFamily="34" charset="0"/>
              <a:buChar char="•"/>
            </a:pPr>
            <a:endParaRPr lang="en-US" sz="2000" b="1" dirty="0">
              <a:solidFill>
                <a:schemeClr val="tx1">
                  <a:lumMod val="65000"/>
                  <a:lumOff val="35000"/>
                </a:schemeClr>
              </a:solidFill>
            </a:endParaRPr>
          </a:p>
          <a:p>
            <a:pPr>
              <a:lnSpc>
                <a:spcPct val="90000"/>
              </a:lnSpc>
              <a:spcAft>
                <a:spcPts val="600"/>
              </a:spcAft>
            </a:pPr>
            <a:r>
              <a:rPr lang="en-US" sz="2000" b="1" dirty="0">
                <a:solidFill>
                  <a:schemeClr val="tx1">
                    <a:lumMod val="65000"/>
                    <a:lumOff val="35000"/>
                  </a:schemeClr>
                </a:solidFill>
              </a:rPr>
              <a:t>Los objetivos </a:t>
            </a:r>
            <a:r>
              <a:rPr lang="en-US" sz="2000" b="1" dirty="0" err="1">
                <a:solidFill>
                  <a:schemeClr val="tx1">
                    <a:lumMod val="65000"/>
                    <a:lumOff val="35000"/>
                  </a:schemeClr>
                </a:solidFill>
              </a:rPr>
              <a:t>presentes</a:t>
            </a:r>
            <a:r>
              <a:rPr lang="en-US" sz="2000" b="1" dirty="0">
                <a:solidFill>
                  <a:schemeClr val="tx1">
                    <a:lumMod val="65000"/>
                    <a:lumOff val="35000"/>
                  </a:schemeClr>
                </a:solidFill>
              </a:rPr>
              <a:t> en los </a:t>
            </a:r>
            <a:r>
              <a:rPr lang="en-US" sz="2000" b="1" dirty="0" err="1">
                <a:solidFill>
                  <a:schemeClr val="tx1">
                    <a:lumMod val="65000"/>
                    <a:lumOff val="35000"/>
                  </a:schemeClr>
                </a:solidFill>
              </a:rPr>
              <a:t>programas</a:t>
            </a:r>
            <a:r>
              <a:rPr lang="en-US" sz="2000" b="1" dirty="0">
                <a:solidFill>
                  <a:schemeClr val="tx1">
                    <a:lumMod val="65000"/>
                    <a:lumOff val="35000"/>
                  </a:schemeClr>
                </a:solidFill>
              </a:rPr>
              <a:t> de    </a:t>
            </a:r>
            <a:r>
              <a:rPr lang="en-US" sz="2000" b="1" dirty="0" err="1">
                <a:solidFill>
                  <a:schemeClr val="tx1">
                    <a:lumMod val="65000"/>
                    <a:lumOff val="35000"/>
                  </a:schemeClr>
                </a:solidFill>
              </a:rPr>
              <a:t>estudio</a:t>
            </a:r>
            <a:r>
              <a:rPr lang="en-US" sz="2000" b="1" dirty="0">
                <a:solidFill>
                  <a:schemeClr val="tx1">
                    <a:lumMod val="65000"/>
                    <a:lumOff val="35000"/>
                  </a:schemeClr>
                </a:solidFill>
              </a:rPr>
              <a:t> se </a:t>
            </a:r>
            <a:r>
              <a:rPr lang="en-US" sz="2000" b="1" dirty="0" err="1">
                <a:solidFill>
                  <a:schemeClr val="tx1">
                    <a:lumMod val="65000"/>
                    <a:lumOff val="35000"/>
                  </a:schemeClr>
                </a:solidFill>
              </a:rPr>
              <a:t>traducen</a:t>
            </a:r>
            <a:r>
              <a:rPr lang="en-US" sz="2000" b="1" dirty="0">
                <a:solidFill>
                  <a:schemeClr val="tx1">
                    <a:lumMod val="65000"/>
                    <a:lumOff val="35000"/>
                  </a:schemeClr>
                </a:solidFill>
              </a:rPr>
              <a:t> o se </a:t>
            </a:r>
            <a:r>
              <a:rPr lang="en-US" sz="2000" b="1" dirty="0" err="1">
                <a:solidFill>
                  <a:schemeClr val="tx1">
                    <a:lumMod val="65000"/>
                    <a:lumOff val="35000"/>
                  </a:schemeClr>
                </a:solidFill>
              </a:rPr>
              <a:t>concretan</a:t>
            </a:r>
            <a:r>
              <a:rPr lang="en-US" sz="2000" b="1" dirty="0">
                <a:solidFill>
                  <a:schemeClr val="tx1">
                    <a:lumMod val="65000"/>
                    <a:lumOff val="35000"/>
                  </a:schemeClr>
                </a:solidFill>
              </a:rPr>
              <a:t> en los   </a:t>
            </a:r>
            <a:r>
              <a:rPr lang="en-US" sz="2000" b="1" dirty="0" err="1">
                <a:solidFill>
                  <a:schemeClr val="tx1">
                    <a:lumMod val="65000"/>
                    <a:lumOff val="35000"/>
                  </a:schemeClr>
                </a:solidFill>
              </a:rPr>
              <a:t>aprendizajes</a:t>
            </a:r>
            <a:r>
              <a:rPr lang="en-US" sz="2000" b="1" dirty="0">
                <a:solidFill>
                  <a:schemeClr val="tx1">
                    <a:lumMod val="65000"/>
                    <a:lumOff val="35000"/>
                  </a:schemeClr>
                </a:solidFill>
              </a:rPr>
              <a:t> que </a:t>
            </a:r>
            <a:r>
              <a:rPr lang="en-US" sz="2000" b="1" dirty="0" err="1">
                <a:solidFill>
                  <a:schemeClr val="tx1">
                    <a:lumMod val="65000"/>
                    <a:lumOff val="35000"/>
                  </a:schemeClr>
                </a:solidFill>
              </a:rPr>
              <a:t>deben</a:t>
            </a:r>
            <a:r>
              <a:rPr lang="en-US" sz="2000" b="1" dirty="0">
                <a:solidFill>
                  <a:schemeClr val="tx1">
                    <a:lumMod val="65000"/>
                    <a:lumOff val="35000"/>
                  </a:schemeClr>
                </a:solidFill>
              </a:rPr>
              <a:t> </a:t>
            </a:r>
            <a:r>
              <a:rPr lang="en-US" sz="2000" b="1" dirty="0" err="1">
                <a:solidFill>
                  <a:schemeClr val="tx1">
                    <a:lumMod val="65000"/>
                    <a:lumOff val="35000"/>
                  </a:schemeClr>
                </a:solidFill>
              </a:rPr>
              <a:t>lograr</a:t>
            </a:r>
            <a:r>
              <a:rPr lang="en-US" sz="2000" b="1" dirty="0">
                <a:solidFill>
                  <a:schemeClr val="tx1">
                    <a:lumMod val="65000"/>
                    <a:lumOff val="35000"/>
                  </a:schemeClr>
                </a:solidFill>
              </a:rPr>
              <a:t> los </a:t>
            </a:r>
            <a:r>
              <a:rPr lang="en-US" sz="2000" b="1" dirty="0" err="1">
                <a:solidFill>
                  <a:schemeClr val="tx1">
                    <a:lumMod val="65000"/>
                    <a:lumOff val="35000"/>
                  </a:schemeClr>
                </a:solidFill>
              </a:rPr>
              <a:t>alumnos</a:t>
            </a:r>
            <a:r>
              <a:rPr lang="en-US" sz="2000" b="1" dirty="0">
                <a:solidFill>
                  <a:schemeClr val="tx1">
                    <a:lumMod val="65000"/>
                    <a:lumOff val="35000"/>
                  </a:schemeClr>
                </a:solidFill>
              </a:rPr>
              <a:t>.</a:t>
            </a:r>
          </a:p>
          <a:p>
            <a:pPr indent="-228600">
              <a:lnSpc>
                <a:spcPct val="90000"/>
              </a:lnSpc>
              <a:spcAft>
                <a:spcPts val="600"/>
              </a:spcAft>
              <a:buFont typeface="Arial" panose="020B0604020202020204" pitchFamily="34" charset="0"/>
              <a:buChar char="•"/>
            </a:pPr>
            <a:endParaRPr lang="en-US" sz="2000" b="1" dirty="0">
              <a:solidFill>
                <a:schemeClr val="tx1">
                  <a:lumMod val="65000"/>
                  <a:lumOff val="35000"/>
                </a:schemeClr>
              </a:solidFill>
            </a:endParaRPr>
          </a:p>
          <a:p>
            <a:pPr indent="-228600">
              <a:lnSpc>
                <a:spcPct val="90000"/>
              </a:lnSpc>
              <a:spcAft>
                <a:spcPts val="600"/>
              </a:spcAft>
              <a:buFont typeface="Arial" panose="020B0604020202020204" pitchFamily="34" charset="0"/>
              <a:buChar char="•"/>
            </a:pPr>
            <a:r>
              <a:rPr lang="en-US" sz="2000" b="1" i="1" u="sng" dirty="0">
                <a:solidFill>
                  <a:schemeClr val="tx1">
                    <a:lumMod val="65000"/>
                    <a:lumOff val="35000"/>
                  </a:schemeClr>
                </a:solidFill>
              </a:rPr>
              <a:t>los objetivos de  aprendizaje  </a:t>
            </a:r>
            <a:r>
              <a:rPr lang="en-US" sz="2000" b="1" i="1" u="sng" dirty="0" err="1">
                <a:solidFill>
                  <a:schemeClr val="tx1">
                    <a:lumMod val="65000"/>
                    <a:lumOff val="35000"/>
                  </a:schemeClr>
                </a:solidFill>
              </a:rPr>
              <a:t>proponen</a:t>
            </a:r>
            <a:r>
              <a:rPr lang="en-US" sz="2000" b="1" i="1" u="sng" dirty="0">
                <a:solidFill>
                  <a:schemeClr val="tx1">
                    <a:lumMod val="65000"/>
                    <a:lumOff val="35000"/>
                  </a:schemeClr>
                </a:solidFill>
              </a:rPr>
              <a:t> : </a:t>
            </a:r>
          </a:p>
          <a:p>
            <a:pPr indent="-228600">
              <a:lnSpc>
                <a:spcPct val="90000"/>
              </a:lnSpc>
              <a:spcAft>
                <a:spcPts val="600"/>
              </a:spcAft>
              <a:buFont typeface="Arial" panose="020B0604020202020204" pitchFamily="34" charset="0"/>
              <a:buChar char="•"/>
            </a:pPr>
            <a:endParaRPr lang="en-US" sz="2000" b="1" i="1" u="sng" dirty="0">
              <a:solidFill>
                <a:schemeClr val="tx1">
                  <a:lumMod val="65000"/>
                  <a:lumOff val="35000"/>
                </a:schemeClr>
              </a:solidFill>
            </a:endParaRPr>
          </a:p>
          <a:p>
            <a:pPr indent="-228600">
              <a:lnSpc>
                <a:spcPct val="90000"/>
              </a:lnSpc>
              <a:spcAft>
                <a:spcPts val="600"/>
              </a:spcAft>
              <a:buFont typeface="Arial" panose="020B0604020202020204" pitchFamily="34" charset="0"/>
              <a:buChar char="•"/>
            </a:pPr>
            <a:r>
              <a:rPr lang="en-US" sz="2000" b="1" dirty="0" err="1">
                <a:solidFill>
                  <a:schemeClr val="tx1">
                    <a:lumMod val="65000"/>
                    <a:lumOff val="35000"/>
                  </a:schemeClr>
                </a:solidFill>
              </a:rPr>
              <a:t>conocimientos</a:t>
            </a:r>
            <a:endParaRPr lang="en-US" sz="2000" b="1" dirty="0">
              <a:solidFill>
                <a:schemeClr val="tx1">
                  <a:lumMod val="65000"/>
                  <a:lumOff val="35000"/>
                </a:schemeClr>
              </a:solidFill>
            </a:endParaRPr>
          </a:p>
          <a:p>
            <a:pPr indent="-228600">
              <a:lnSpc>
                <a:spcPct val="90000"/>
              </a:lnSpc>
              <a:spcAft>
                <a:spcPts val="600"/>
              </a:spcAft>
              <a:buFont typeface="Arial" panose="020B0604020202020204" pitchFamily="34" charset="0"/>
              <a:buChar char="•"/>
            </a:pPr>
            <a:endParaRPr lang="en-US" sz="2000" b="1" dirty="0">
              <a:solidFill>
                <a:schemeClr val="tx1">
                  <a:lumMod val="65000"/>
                  <a:lumOff val="35000"/>
                </a:schemeClr>
              </a:solidFill>
            </a:endParaRPr>
          </a:p>
          <a:p>
            <a:pPr indent="-228600">
              <a:lnSpc>
                <a:spcPct val="90000"/>
              </a:lnSpc>
              <a:spcAft>
                <a:spcPts val="600"/>
              </a:spcAft>
              <a:buFont typeface="Arial" panose="020B0604020202020204" pitchFamily="34" charset="0"/>
              <a:buChar char="•"/>
            </a:pPr>
            <a:r>
              <a:rPr lang="en-US" sz="2000" b="1" dirty="0" err="1">
                <a:solidFill>
                  <a:schemeClr val="tx1">
                    <a:lumMod val="65000"/>
                    <a:lumOff val="35000"/>
                  </a:schemeClr>
                </a:solidFill>
              </a:rPr>
              <a:t>habilidades</a:t>
            </a:r>
            <a:endParaRPr lang="en-US" sz="2000" b="1" dirty="0">
              <a:solidFill>
                <a:schemeClr val="tx1">
                  <a:lumMod val="65000"/>
                  <a:lumOff val="35000"/>
                </a:schemeClr>
              </a:solidFill>
            </a:endParaRPr>
          </a:p>
          <a:p>
            <a:pPr indent="-228600">
              <a:lnSpc>
                <a:spcPct val="90000"/>
              </a:lnSpc>
              <a:spcAft>
                <a:spcPts val="600"/>
              </a:spcAft>
              <a:buFont typeface="Arial" panose="020B0604020202020204" pitchFamily="34" charset="0"/>
              <a:buChar char="•"/>
            </a:pPr>
            <a:endParaRPr lang="en-US" sz="2000" b="1" dirty="0">
              <a:solidFill>
                <a:schemeClr val="tx1">
                  <a:lumMod val="65000"/>
                  <a:lumOff val="35000"/>
                </a:schemeClr>
              </a:solidFill>
            </a:endParaRPr>
          </a:p>
          <a:p>
            <a:pPr indent="-228600">
              <a:lnSpc>
                <a:spcPct val="90000"/>
              </a:lnSpc>
              <a:spcAft>
                <a:spcPts val="600"/>
              </a:spcAft>
              <a:buFont typeface="Arial" panose="020B0604020202020204" pitchFamily="34" charset="0"/>
              <a:buChar char="•"/>
            </a:pPr>
            <a:r>
              <a:rPr lang="en-US" sz="2000" b="1" dirty="0">
                <a:solidFill>
                  <a:schemeClr val="tx1">
                    <a:lumMod val="65000"/>
                    <a:lumOff val="35000"/>
                  </a:schemeClr>
                </a:solidFill>
              </a:rPr>
              <a:t> </a:t>
            </a:r>
            <a:r>
              <a:rPr lang="en-US" sz="2000" b="1" dirty="0" err="1">
                <a:solidFill>
                  <a:schemeClr val="tx1">
                    <a:lumMod val="65000"/>
                    <a:lumOff val="35000"/>
                  </a:schemeClr>
                </a:solidFill>
              </a:rPr>
              <a:t>actitudes</a:t>
            </a:r>
            <a:r>
              <a:rPr lang="en-US" sz="2000" b="1" dirty="0">
                <a:solidFill>
                  <a:schemeClr val="tx1">
                    <a:lumMod val="65000"/>
                    <a:lumOff val="35000"/>
                  </a:schemeClr>
                </a:solidFill>
              </a:rPr>
              <a:t>  </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467544" y="692696"/>
            <a:ext cx="8310563" cy="3663760"/>
          </a:xfrm>
          <a:prstGeom prst="rect">
            <a:avLst/>
          </a:prstGeom>
          <a:noFill/>
          <a:ln w="9525">
            <a:solidFill>
              <a:schemeClr val="accent1"/>
            </a:solidFill>
            <a:miter lim="800000"/>
            <a:headEnd/>
            <a:tailEnd/>
          </a:ln>
        </p:spPr>
        <p:txBody>
          <a:bodyPr>
            <a:spAutoFit/>
          </a:bodyPr>
          <a:lstStyle/>
          <a:p>
            <a:pPr algn="just">
              <a:lnSpc>
                <a:spcPct val="140000"/>
              </a:lnSpc>
            </a:pPr>
            <a:r>
              <a:rPr lang="es-MX" sz="2400" dirty="0">
                <a:latin typeface="Calibri" pitchFamily="34" charset="0"/>
                <a:cs typeface="Calibri" pitchFamily="34" charset="0"/>
              </a:rPr>
              <a:t>El profesor debe establecer </a:t>
            </a:r>
            <a:r>
              <a:rPr lang="es-MX" sz="2400" b="1" i="1" dirty="0">
                <a:latin typeface="Calibri" pitchFamily="34" charset="0"/>
                <a:cs typeface="Calibri" pitchFamily="34" charset="0"/>
              </a:rPr>
              <a:t>indicadores de   logro o de resultado</a:t>
            </a:r>
            <a:r>
              <a:rPr lang="es-MX" sz="2400" b="1" dirty="0">
                <a:latin typeface="Calibri" pitchFamily="34" charset="0"/>
                <a:cs typeface="Calibri" pitchFamily="34" charset="0"/>
              </a:rPr>
              <a:t> </a:t>
            </a:r>
            <a:r>
              <a:rPr lang="es-MX" sz="2400" dirty="0">
                <a:latin typeface="Calibri" pitchFamily="34" charset="0"/>
                <a:cs typeface="Calibri" pitchFamily="34" charset="0"/>
              </a:rPr>
              <a:t>para cada objetivo. (en las bases curriculares están dados)</a:t>
            </a:r>
          </a:p>
          <a:p>
            <a:pPr algn="just">
              <a:lnSpc>
                <a:spcPct val="140000"/>
              </a:lnSpc>
            </a:pPr>
            <a:endParaRPr lang="es-MX" sz="2400" b="1" dirty="0">
              <a:latin typeface="Calibri" pitchFamily="34" charset="0"/>
              <a:cs typeface="Calibri" pitchFamily="34" charset="0"/>
            </a:endParaRPr>
          </a:p>
          <a:p>
            <a:pPr algn="just">
              <a:lnSpc>
                <a:spcPct val="140000"/>
              </a:lnSpc>
            </a:pPr>
            <a:r>
              <a:rPr lang="es-MX" sz="2400" dirty="0">
                <a:latin typeface="Calibri" pitchFamily="34" charset="0"/>
                <a:cs typeface="Calibri" pitchFamily="34" charset="0"/>
              </a:rPr>
              <a:t>Los indicadores representan los </a:t>
            </a:r>
            <a:r>
              <a:rPr lang="es-MX" sz="2400" b="1" i="1" dirty="0">
                <a:latin typeface="Calibri" pitchFamily="34" charset="0"/>
                <a:cs typeface="Calibri" pitchFamily="34" charset="0"/>
              </a:rPr>
              <a:t>criterios</a:t>
            </a:r>
            <a:r>
              <a:rPr lang="es-MX" sz="2400" b="1" dirty="0">
                <a:latin typeface="Calibri" pitchFamily="34" charset="0"/>
                <a:cs typeface="Calibri" pitchFamily="34" charset="0"/>
              </a:rPr>
              <a:t> </a:t>
            </a:r>
            <a:r>
              <a:rPr lang="es-MX" sz="2400" dirty="0">
                <a:latin typeface="Calibri" pitchFamily="34" charset="0"/>
                <a:cs typeface="Calibri" pitchFamily="34" charset="0"/>
              </a:rPr>
              <a:t>del profesor con relación a </a:t>
            </a:r>
            <a:r>
              <a:rPr lang="es-MX" sz="2400" b="1" i="1" dirty="0">
                <a:latin typeface="Calibri" pitchFamily="34" charset="0"/>
                <a:cs typeface="Calibri" pitchFamily="34" charset="0"/>
              </a:rPr>
              <a:t>nivel y calidad  de los aprendizajes </a:t>
            </a:r>
            <a:r>
              <a:rPr lang="es-MX" sz="2400" dirty="0">
                <a:latin typeface="Calibri" pitchFamily="34" charset="0"/>
                <a:cs typeface="Calibri" pitchFamily="34" charset="0"/>
              </a:rPr>
              <a:t>que pueden lograr sus alumnos de acuerdo</a:t>
            </a:r>
            <a:r>
              <a:rPr lang="es-MX" sz="2400" b="1" dirty="0">
                <a:latin typeface="Calibri" pitchFamily="34" charset="0"/>
                <a:cs typeface="Calibri" pitchFamily="34" charset="0"/>
              </a:rPr>
              <a:t> </a:t>
            </a:r>
            <a:r>
              <a:rPr lang="es-MX" sz="2400" b="1" i="1" dirty="0">
                <a:latin typeface="Calibri" pitchFamily="34" charset="0"/>
                <a:cs typeface="Calibri" pitchFamily="34" charset="0"/>
              </a:rPr>
              <a:t>a  sus  características  </a:t>
            </a:r>
          </a:p>
          <a:p>
            <a:pPr algn="just">
              <a:lnSpc>
                <a:spcPct val="140000"/>
              </a:lnSpc>
            </a:pPr>
            <a:endParaRPr lang="es-ES" sz="2400" b="1" dirty="0">
              <a:latin typeface="Calibri" pitchFamily="34" charset="0"/>
              <a:cs typeface="Calibri" pitchFamily="34" charset="0"/>
            </a:endParaRP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683569" y="381000"/>
            <a:ext cx="7992888" cy="5170646"/>
          </a:xfrm>
          <a:prstGeom prst="rect">
            <a:avLst/>
          </a:prstGeom>
          <a:noFill/>
          <a:ln w="9525">
            <a:noFill/>
            <a:miter lim="800000"/>
            <a:headEnd/>
            <a:tailEnd/>
          </a:ln>
        </p:spPr>
        <p:txBody>
          <a:bodyPr wrap="square">
            <a:spAutoFit/>
          </a:bodyPr>
          <a:lstStyle/>
          <a:p>
            <a:pPr algn="ctr">
              <a:lnSpc>
                <a:spcPct val="150000"/>
              </a:lnSpc>
            </a:pPr>
            <a:r>
              <a:rPr lang="es-MX" sz="2000" b="1" dirty="0">
                <a:latin typeface="Calibri" pitchFamily="34" charset="0"/>
                <a:cs typeface="Calibri" pitchFamily="34" charset="0"/>
              </a:rPr>
              <a:t>¿ QUÉ UTILIDAD TIENE EL INDICADOR DE LOGRO  O DE RESULTADO ?</a:t>
            </a:r>
          </a:p>
          <a:p>
            <a:pPr>
              <a:lnSpc>
                <a:spcPct val="150000"/>
              </a:lnSpc>
            </a:pPr>
            <a:endParaRPr lang="es-MX" sz="2000" b="1" dirty="0">
              <a:latin typeface="Calibri" pitchFamily="34" charset="0"/>
              <a:cs typeface="Calibri" pitchFamily="34" charset="0"/>
            </a:endParaRPr>
          </a:p>
          <a:p>
            <a:pPr algn="just">
              <a:lnSpc>
                <a:spcPct val="150000"/>
              </a:lnSpc>
            </a:pPr>
            <a:r>
              <a:rPr lang="es-MX" sz="2000" dirty="0">
                <a:latin typeface="Calibri" pitchFamily="34" charset="0"/>
                <a:cs typeface="Calibri" pitchFamily="34" charset="0"/>
              </a:rPr>
              <a:t>Al momento de evaluar los aprendizajes correspondientes al objetivo se cuenta con un </a:t>
            </a:r>
            <a:r>
              <a:rPr lang="es-MX" sz="2000" dirty="0" err="1">
                <a:latin typeface="Calibri" pitchFamily="34" charset="0"/>
                <a:cs typeface="Calibri" pitchFamily="34" charset="0"/>
              </a:rPr>
              <a:t>continum</a:t>
            </a:r>
            <a:r>
              <a:rPr lang="es-MX" sz="2000" dirty="0">
                <a:latin typeface="Calibri" pitchFamily="34" charset="0"/>
                <a:cs typeface="Calibri" pitchFamily="34" charset="0"/>
              </a:rPr>
              <a:t>, que se inicia en el manejo de 5 conceptos para transferir a la práctica pedagógica, con lo cual, se da por logrado  el objetivo.</a:t>
            </a:r>
          </a:p>
          <a:p>
            <a:pPr algn="just">
              <a:lnSpc>
                <a:spcPct val="150000"/>
              </a:lnSpc>
            </a:pPr>
            <a:r>
              <a:rPr lang="es-MX" sz="2000" dirty="0">
                <a:latin typeface="Calibri" pitchFamily="34" charset="0"/>
                <a:cs typeface="Calibri" pitchFamily="34" charset="0"/>
              </a:rPr>
              <a:t> </a:t>
            </a:r>
          </a:p>
          <a:p>
            <a:pPr algn="just">
              <a:lnSpc>
                <a:spcPct val="150000"/>
              </a:lnSpc>
            </a:pPr>
            <a:r>
              <a:rPr lang="es-MX" sz="2000" dirty="0">
                <a:latin typeface="Calibri" pitchFamily="34" charset="0"/>
                <a:cs typeface="Calibri" pitchFamily="34" charset="0"/>
              </a:rPr>
              <a:t>En el caso  que algunos alumnos logren el manejo de más de 5, hablamos de excelencia, en el caso de menos de 5, debemos realizar  una acción remedial.</a:t>
            </a:r>
          </a:p>
          <a:p>
            <a:pPr>
              <a:lnSpc>
                <a:spcPct val="150000"/>
              </a:lnSpc>
            </a:pPr>
            <a:endParaRPr lang="es-ES" sz="2000" b="1" dirty="0">
              <a:latin typeface="Calibri" pitchFamily="34" charset="0"/>
              <a:cs typeface="Calibri" pitchFamily="34" charset="0"/>
            </a:endParaRP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dirty="0"/>
          </a:p>
        </p:txBody>
      </p:sp>
      <p:graphicFrame>
        <p:nvGraphicFramePr>
          <p:cNvPr id="5" name="4 Marcador de contenido"/>
          <p:cNvGraphicFramePr>
            <a:graphicFrameLocks noGrp="1"/>
          </p:cNvGraphicFramePr>
          <p:nvPr>
            <p:ph idx="1"/>
            <p:extLst>
              <p:ext uri="{D42A27DB-BD31-4B8C-83A1-F6EECF244321}">
                <p14:modId xmlns:p14="http://schemas.microsoft.com/office/powerpoint/2010/main" val="1440342052"/>
              </p:ext>
            </p:extLst>
          </p:nvPr>
        </p:nvGraphicFramePr>
        <p:xfrm>
          <a:off x="179512" y="260649"/>
          <a:ext cx="8784976" cy="6360294"/>
        </p:xfrm>
        <a:graphic>
          <a:graphicData uri="http://schemas.openxmlformats.org/drawingml/2006/table">
            <a:tbl>
              <a:tblPr firstRow="1" bandRow="1">
                <a:tableStyleId>{5940675A-B579-460E-94D1-54222C63F5DA}</a:tableStyleId>
              </a:tblPr>
              <a:tblGrid>
                <a:gridCol w="2736304">
                  <a:extLst>
                    <a:ext uri="{9D8B030D-6E8A-4147-A177-3AD203B41FA5}">
                      <a16:colId xmlns:a16="http://schemas.microsoft.com/office/drawing/2014/main" val="20000"/>
                    </a:ext>
                  </a:extLst>
                </a:gridCol>
                <a:gridCol w="6048672">
                  <a:extLst>
                    <a:ext uri="{9D8B030D-6E8A-4147-A177-3AD203B41FA5}">
                      <a16:colId xmlns:a16="http://schemas.microsoft.com/office/drawing/2014/main" val="20001"/>
                    </a:ext>
                  </a:extLst>
                </a:gridCol>
              </a:tblGrid>
              <a:tr h="386214">
                <a:tc gridSpan="2">
                  <a:txBody>
                    <a:bodyPr/>
                    <a:lstStyle/>
                    <a:p>
                      <a:pPr algn="ctr"/>
                      <a:r>
                        <a:rPr kumimoji="0" lang="es-MX" sz="1600" b="1" kern="1200" baseline="0" dirty="0">
                          <a:latin typeface="Calibri" panose="020F0502020204030204" pitchFamily="34" charset="0"/>
                          <a:cs typeface="Calibri" panose="020F0502020204030204" pitchFamily="34" charset="0"/>
                        </a:rPr>
                        <a:t>Objetivos para abordar en todas las unidades  (Lenguaje  3° básico)</a:t>
                      </a:r>
                      <a:endParaRPr kumimoji="0" lang="es-MX" sz="1600" b="1" kern="1200" baseline="0" dirty="0">
                        <a:solidFill>
                          <a:schemeClr val="lt1"/>
                        </a:solidFill>
                        <a:latin typeface="Calibri" panose="020F0502020204030204" pitchFamily="34" charset="0"/>
                        <a:ea typeface="+mn-ea"/>
                        <a:cs typeface="Calibri" panose="020F0502020204030204" pitchFamily="34" charset="0"/>
                      </a:endParaRPr>
                    </a:p>
                  </a:txBody>
                  <a:tcPr>
                    <a:solidFill>
                      <a:schemeClr val="bg2"/>
                    </a:solidFill>
                  </a:tcPr>
                </a:tc>
                <a:tc hMerge="1">
                  <a:txBody>
                    <a:bodyPr/>
                    <a:lstStyle/>
                    <a:p>
                      <a:endParaRPr lang="es-MX" dirty="0"/>
                    </a:p>
                  </a:txBody>
                  <a:tcPr/>
                </a:tc>
                <a:extLst>
                  <a:ext uri="{0D108BD9-81ED-4DB2-BD59-A6C34878D82A}">
                    <a16:rowId xmlns:a16="http://schemas.microsoft.com/office/drawing/2014/main" val="10000"/>
                  </a:ext>
                </a:extLst>
              </a:tr>
              <a:tr h="333865">
                <a:tc>
                  <a:txBody>
                    <a:bodyPr/>
                    <a:lstStyle/>
                    <a:p>
                      <a:pPr algn="ctr"/>
                      <a:r>
                        <a:rPr kumimoji="0" lang="es-MX" sz="1600" b="1" kern="1200" baseline="0" dirty="0">
                          <a:latin typeface="Calibri" panose="020F0502020204030204" pitchFamily="34" charset="0"/>
                          <a:cs typeface="Calibri" panose="020F0502020204030204" pitchFamily="34" charset="0"/>
                        </a:rPr>
                        <a:t>Objetivos de Aprendizaje</a:t>
                      </a:r>
                      <a:endParaRPr lang="es-MX" sz="1600" b="1" dirty="0">
                        <a:latin typeface="Calibri" panose="020F0502020204030204" pitchFamily="34" charset="0"/>
                        <a:cs typeface="Calibri" panose="020F0502020204030204" pitchFamily="34" charset="0"/>
                      </a:endParaRPr>
                    </a:p>
                  </a:txBody>
                  <a:tcPr>
                    <a:solidFill>
                      <a:schemeClr val="bg2"/>
                    </a:solidFill>
                  </a:tcPr>
                </a:tc>
                <a:tc>
                  <a:txBody>
                    <a:bodyPr/>
                    <a:lstStyle/>
                    <a:p>
                      <a:pPr algn="ctr"/>
                      <a:r>
                        <a:rPr kumimoji="0" lang="es-MX" sz="1600" b="1" kern="1200" baseline="0" dirty="0">
                          <a:latin typeface="Calibri" panose="020F0502020204030204" pitchFamily="34" charset="0"/>
                          <a:cs typeface="Calibri" panose="020F0502020204030204" pitchFamily="34" charset="0"/>
                        </a:rPr>
                        <a:t>Indicadores de Evaluación Sugeridos</a:t>
                      </a:r>
                      <a:endParaRPr lang="es-MX" sz="1600" b="1" dirty="0">
                        <a:latin typeface="Calibri" panose="020F0502020204030204" pitchFamily="34" charset="0"/>
                        <a:cs typeface="Calibri" panose="020F0502020204030204" pitchFamily="34" charset="0"/>
                      </a:endParaRPr>
                    </a:p>
                  </a:txBody>
                  <a:tcPr>
                    <a:solidFill>
                      <a:schemeClr val="bg2"/>
                    </a:solidFill>
                  </a:tcPr>
                </a:tc>
                <a:extLst>
                  <a:ext uri="{0D108BD9-81ED-4DB2-BD59-A6C34878D82A}">
                    <a16:rowId xmlns:a16="http://schemas.microsoft.com/office/drawing/2014/main" val="10001"/>
                  </a:ext>
                </a:extLst>
              </a:tr>
              <a:tr h="333865">
                <a:tc>
                  <a:txBody>
                    <a:bodyPr/>
                    <a:lstStyle/>
                    <a:p>
                      <a:pPr algn="ctr"/>
                      <a:r>
                        <a:rPr lang="es-MX" sz="1600" b="1" i="1" dirty="0">
                          <a:latin typeface="Calibri" panose="020F0502020204030204" pitchFamily="34" charset="0"/>
                          <a:cs typeface="Calibri" panose="020F0502020204030204" pitchFamily="34" charset="0"/>
                        </a:rPr>
                        <a:t>Se espera que los estudiantes  sean capaces de…</a:t>
                      </a:r>
                    </a:p>
                  </a:txBody>
                  <a:tcPr>
                    <a:solidFill>
                      <a:schemeClr val="bg2"/>
                    </a:solidFill>
                  </a:tcPr>
                </a:tc>
                <a:tc>
                  <a:txBody>
                    <a:bodyPr/>
                    <a:lstStyle/>
                    <a:p>
                      <a:pPr algn="ctr"/>
                      <a:r>
                        <a:rPr lang="es-MX" sz="1600" b="1" i="1" dirty="0">
                          <a:latin typeface="Calibri" panose="020F0502020204030204" pitchFamily="34" charset="0"/>
                          <a:cs typeface="Calibri" panose="020F0502020204030204" pitchFamily="34" charset="0"/>
                        </a:rPr>
                        <a:t>Los estudiantes que han alcanzado este nivel de aprendizaje:</a:t>
                      </a:r>
                    </a:p>
                  </a:txBody>
                  <a:tcPr>
                    <a:solidFill>
                      <a:schemeClr val="bg2"/>
                    </a:solidFill>
                  </a:tcPr>
                </a:tc>
                <a:extLst>
                  <a:ext uri="{0D108BD9-81ED-4DB2-BD59-A6C34878D82A}">
                    <a16:rowId xmlns:a16="http://schemas.microsoft.com/office/drawing/2014/main" val="10002"/>
                  </a:ext>
                </a:extLst>
              </a:tr>
              <a:tr h="2232248">
                <a:tc>
                  <a:txBody>
                    <a:bodyPr/>
                    <a:lstStyle/>
                    <a:p>
                      <a:r>
                        <a:rPr kumimoji="0" lang="es-MX" sz="1600" kern="1200" baseline="0" dirty="0">
                          <a:solidFill>
                            <a:schemeClr val="tx1"/>
                          </a:solidFill>
                          <a:latin typeface="Calibri" panose="020F0502020204030204" pitchFamily="34" charset="0"/>
                          <a:ea typeface="+mn-ea"/>
                          <a:cs typeface="Calibri" panose="020F0502020204030204" pitchFamily="34" charset="0"/>
                        </a:rPr>
                        <a:t>Desarrollar el gusto por la lectura, leyendo habitualmente diversos textos.</a:t>
                      </a:r>
                      <a:endParaRPr lang="es-MX" sz="1600" dirty="0">
                        <a:latin typeface="Calibri" panose="020F0502020204030204" pitchFamily="34" charset="0"/>
                        <a:cs typeface="Calibri" panose="020F0502020204030204" pitchFamily="34" charset="0"/>
                      </a:endParaRPr>
                    </a:p>
                  </a:txBody>
                  <a:tcPr>
                    <a:solidFill>
                      <a:schemeClr val="bg2"/>
                    </a:solidFill>
                  </a:tcPr>
                </a:tc>
                <a:tc>
                  <a:txBody>
                    <a:bodyPr/>
                    <a:lstStyle/>
                    <a:p>
                      <a:pPr>
                        <a:buFont typeface="Arial" pitchFamily="34" charset="0"/>
                        <a:buChar char="•"/>
                      </a:pPr>
                      <a:r>
                        <a:rPr kumimoji="0" lang="es-MX" sz="1600" kern="1200" baseline="0" dirty="0">
                          <a:solidFill>
                            <a:schemeClr val="tx1"/>
                          </a:solidFill>
                          <a:latin typeface="Calibri" panose="020F0502020204030204" pitchFamily="34" charset="0"/>
                          <a:ea typeface="+mn-ea"/>
                          <a:cs typeface="Calibri" panose="020F0502020204030204" pitchFamily="34" charset="0"/>
                        </a:rPr>
                        <a:t>Escogen textos en el aula, la biblioteca o internet para investigar o entretenerse.</a:t>
                      </a:r>
                    </a:p>
                    <a:p>
                      <a:pPr>
                        <a:buFont typeface="Arial" pitchFamily="34" charset="0"/>
                        <a:buChar char="•"/>
                      </a:pPr>
                      <a:r>
                        <a:rPr kumimoji="0" lang="es-MX" sz="1600" kern="1200" baseline="0" dirty="0">
                          <a:solidFill>
                            <a:schemeClr val="tx1"/>
                          </a:solidFill>
                          <a:latin typeface="Calibri" panose="020F0502020204030204" pitchFamily="34" charset="0"/>
                          <a:ea typeface="+mn-ea"/>
                          <a:cs typeface="Calibri" panose="020F0502020204030204" pitchFamily="34" charset="0"/>
                        </a:rPr>
                        <a:t>Leen periódicos, revistas y artículos en internet para informarse sobre temas de su interés.</a:t>
                      </a:r>
                    </a:p>
                    <a:p>
                      <a:pPr>
                        <a:buFont typeface="Arial" pitchFamily="34" charset="0"/>
                        <a:buChar char="•"/>
                      </a:pPr>
                      <a:r>
                        <a:rPr kumimoji="0" lang="es-MX" sz="1600" kern="1200" baseline="0" dirty="0">
                          <a:solidFill>
                            <a:schemeClr val="tx1"/>
                          </a:solidFill>
                          <a:latin typeface="Calibri" panose="020F0502020204030204" pitchFamily="34" charset="0"/>
                          <a:ea typeface="+mn-ea"/>
                          <a:cs typeface="Calibri" panose="020F0502020204030204" pitchFamily="34" charset="0"/>
                        </a:rPr>
                        <a:t>Leen durante un tiempo definido (15 a 20 minutos), manteniendo la atención en el texto.</a:t>
                      </a:r>
                    </a:p>
                    <a:p>
                      <a:pPr>
                        <a:buFont typeface="Arial" pitchFamily="34" charset="0"/>
                        <a:buChar char="•"/>
                      </a:pPr>
                      <a:r>
                        <a:rPr kumimoji="0" lang="es-MX" sz="1600" kern="1200" baseline="0" dirty="0">
                          <a:solidFill>
                            <a:schemeClr val="tx1"/>
                          </a:solidFill>
                          <a:latin typeface="Calibri" panose="020F0502020204030204" pitchFamily="34" charset="0"/>
                          <a:ea typeface="+mn-ea"/>
                          <a:cs typeface="Calibri" panose="020F0502020204030204" pitchFamily="34" charset="0"/>
                        </a:rPr>
                        <a:t> Comentan los libros que han leído.</a:t>
                      </a:r>
                    </a:p>
                    <a:p>
                      <a:pPr>
                        <a:buFont typeface="Arial" pitchFamily="34" charset="0"/>
                        <a:buChar char="•"/>
                      </a:pPr>
                      <a:r>
                        <a:rPr kumimoji="0" lang="es-MX" sz="1600" kern="1200" baseline="0" dirty="0">
                          <a:solidFill>
                            <a:schemeClr val="tx1"/>
                          </a:solidFill>
                          <a:latin typeface="Calibri" panose="020F0502020204030204" pitchFamily="34" charset="0"/>
                          <a:ea typeface="+mn-ea"/>
                          <a:cs typeface="Calibri" panose="020F0502020204030204" pitchFamily="34" charset="0"/>
                        </a:rPr>
                        <a:t>Comparten los libros que les han gustado.</a:t>
                      </a:r>
                    </a:p>
                    <a:p>
                      <a:pPr>
                        <a:buFont typeface="Arial" pitchFamily="34" charset="0"/>
                        <a:buChar char="•"/>
                      </a:pPr>
                      <a:r>
                        <a:rPr kumimoji="0" lang="es-MX" sz="1600" kern="1200" baseline="0" dirty="0">
                          <a:solidFill>
                            <a:schemeClr val="tx1"/>
                          </a:solidFill>
                          <a:latin typeface="Calibri" panose="020F0502020204030204" pitchFamily="34" charset="0"/>
                          <a:ea typeface="+mn-ea"/>
                          <a:cs typeface="Calibri" panose="020F0502020204030204" pitchFamily="34" charset="0"/>
                        </a:rPr>
                        <a:t>Expresan por qué les gustó un texto leído.</a:t>
                      </a:r>
                      <a:endParaRPr lang="es-MX" sz="1600" dirty="0">
                        <a:latin typeface="Calibri" panose="020F0502020204030204" pitchFamily="34" charset="0"/>
                        <a:cs typeface="Calibri" panose="020F0502020204030204" pitchFamily="34" charset="0"/>
                      </a:endParaRPr>
                    </a:p>
                  </a:txBody>
                  <a:tcPr>
                    <a:solidFill>
                      <a:schemeClr val="bg2"/>
                    </a:solidFill>
                  </a:tcPr>
                </a:tc>
                <a:extLst>
                  <a:ext uri="{0D108BD9-81ED-4DB2-BD59-A6C34878D82A}">
                    <a16:rowId xmlns:a16="http://schemas.microsoft.com/office/drawing/2014/main" val="10003"/>
                  </a:ext>
                </a:extLst>
              </a:tr>
              <a:tr h="2380773">
                <a:tc>
                  <a:txBody>
                    <a:bodyPr/>
                    <a:lstStyle/>
                    <a:p>
                      <a:r>
                        <a:rPr kumimoji="0" lang="es-MX" sz="1600" kern="1200" baseline="0" dirty="0">
                          <a:solidFill>
                            <a:schemeClr val="tx1"/>
                          </a:solidFill>
                          <a:latin typeface="Calibri" panose="020F0502020204030204" pitchFamily="34" charset="0"/>
                          <a:ea typeface="+mn-ea"/>
                          <a:cs typeface="Calibri" panose="020F0502020204030204" pitchFamily="34" charset="0"/>
                        </a:rPr>
                        <a:t>Comprender y disfrutar versiones completas de obras de la literatura, narradas o leídas por un adulto, tales como:</a:t>
                      </a:r>
                    </a:p>
                    <a:p>
                      <a:r>
                        <a:rPr kumimoji="0" lang="es-MX" sz="1600" kern="1200" baseline="0" dirty="0">
                          <a:solidFill>
                            <a:schemeClr val="tx1"/>
                          </a:solidFill>
                          <a:latin typeface="Calibri" panose="020F0502020204030204" pitchFamily="34" charset="0"/>
                          <a:ea typeface="+mn-ea"/>
                          <a:cs typeface="Calibri" panose="020F0502020204030204" pitchFamily="34" charset="0"/>
                        </a:rPr>
                        <a:t>cuentos folclóricos y de autor, poemas, fábulas,  mitos y leyendas</a:t>
                      </a:r>
                      <a:endParaRPr lang="es-MX" sz="1600" dirty="0">
                        <a:latin typeface="Calibri" panose="020F0502020204030204" pitchFamily="34" charset="0"/>
                        <a:cs typeface="Calibri" panose="020F0502020204030204" pitchFamily="34" charset="0"/>
                      </a:endParaRPr>
                    </a:p>
                  </a:txBody>
                  <a:tcPr>
                    <a:solidFill>
                      <a:schemeClr val="bg2"/>
                    </a:solidFill>
                  </a:tcPr>
                </a:tc>
                <a:tc>
                  <a:txBody>
                    <a:bodyPr/>
                    <a:lstStyle/>
                    <a:p>
                      <a:r>
                        <a:rPr kumimoji="0" lang="es-MX" sz="1600" kern="1200" baseline="0" dirty="0">
                          <a:solidFill>
                            <a:schemeClr val="tx1"/>
                          </a:solidFill>
                          <a:latin typeface="Calibri" panose="020F0502020204030204" pitchFamily="34" charset="0"/>
                          <a:ea typeface="+mn-ea"/>
                          <a:cs typeface="Calibri" panose="020F0502020204030204" pitchFamily="34" charset="0"/>
                        </a:rPr>
                        <a:t>Solicitan que les lean o relean un cuento.</a:t>
                      </a:r>
                    </a:p>
                    <a:p>
                      <a:r>
                        <a:rPr kumimoji="0" lang="es-MX" sz="1600" kern="1200" baseline="0" dirty="0">
                          <a:solidFill>
                            <a:schemeClr val="tx1"/>
                          </a:solidFill>
                          <a:latin typeface="Calibri" panose="020F0502020204030204" pitchFamily="34" charset="0"/>
                          <a:ea typeface="+mn-ea"/>
                          <a:cs typeface="Calibri" panose="020F0502020204030204" pitchFamily="34" charset="0"/>
                        </a:rPr>
                        <a:t>Mencionan emociones experimentadas a partir de un texto leído.</a:t>
                      </a:r>
                    </a:p>
                    <a:p>
                      <a:r>
                        <a:rPr kumimoji="0" lang="es-MX" sz="1600" kern="1200" baseline="0" dirty="0">
                          <a:solidFill>
                            <a:schemeClr val="tx1"/>
                          </a:solidFill>
                          <a:latin typeface="Calibri" panose="020F0502020204030204" pitchFamily="34" charset="0"/>
                          <a:ea typeface="+mn-ea"/>
                          <a:cs typeface="Calibri" panose="020F0502020204030204" pitchFamily="34" charset="0"/>
                        </a:rPr>
                        <a:t>Mencionan textos que les hayan gustado.</a:t>
                      </a:r>
                    </a:p>
                    <a:p>
                      <a:r>
                        <a:rPr kumimoji="0" lang="es-MX" sz="1600" kern="1200" baseline="0" dirty="0">
                          <a:solidFill>
                            <a:schemeClr val="tx1"/>
                          </a:solidFill>
                          <a:latin typeface="Calibri" panose="020F0502020204030204" pitchFamily="34" charset="0"/>
                          <a:ea typeface="+mn-ea"/>
                          <a:cs typeface="Calibri" panose="020F0502020204030204" pitchFamily="34" charset="0"/>
                        </a:rPr>
                        <a:t>Relacionan el texto con sus experiencias o conocimientos previos.</a:t>
                      </a:r>
                    </a:p>
                    <a:p>
                      <a:r>
                        <a:rPr kumimoji="0" lang="es-MX" sz="1600" kern="1200" baseline="0" dirty="0">
                          <a:solidFill>
                            <a:schemeClr val="tx1"/>
                          </a:solidFill>
                          <a:latin typeface="Calibri" panose="020F0502020204030204" pitchFamily="34" charset="0"/>
                          <a:ea typeface="+mn-ea"/>
                          <a:cs typeface="Calibri" panose="020F0502020204030204" pitchFamily="34" charset="0"/>
                        </a:rPr>
                        <a:t>Emiten opiniones frente a textos escuchados y las justifican.</a:t>
                      </a:r>
                    </a:p>
                    <a:p>
                      <a:r>
                        <a:rPr kumimoji="0" lang="es-MX" sz="1600" kern="1200" baseline="0" dirty="0">
                          <a:solidFill>
                            <a:schemeClr val="tx1"/>
                          </a:solidFill>
                          <a:latin typeface="Calibri" panose="020F0502020204030204" pitchFamily="34" charset="0"/>
                          <a:ea typeface="+mn-ea"/>
                          <a:cs typeface="Calibri" panose="020F0502020204030204" pitchFamily="34" charset="0"/>
                        </a:rPr>
                        <a:t>Describen su parte favorita de un texto escuchado y justifican su elección.</a:t>
                      </a:r>
                    </a:p>
                    <a:p>
                      <a:r>
                        <a:rPr kumimoji="0" lang="es-MX" sz="1600" kern="1200" baseline="0" dirty="0">
                          <a:solidFill>
                            <a:schemeClr val="tx1"/>
                          </a:solidFill>
                          <a:latin typeface="Calibri" panose="020F0502020204030204" pitchFamily="34" charset="0"/>
                          <a:ea typeface="+mn-ea"/>
                          <a:cs typeface="Calibri" panose="020F0502020204030204" pitchFamily="34" charset="0"/>
                        </a:rPr>
                        <a:t>Nombran personajes que les gustan de un texto escuchado y justifican su elección.</a:t>
                      </a:r>
                    </a:p>
                    <a:p>
                      <a:r>
                        <a:rPr kumimoji="0" lang="es-MX" sz="1600" kern="1200" baseline="0" dirty="0">
                          <a:solidFill>
                            <a:schemeClr val="tx1"/>
                          </a:solidFill>
                          <a:latin typeface="Calibri" panose="020F0502020204030204" pitchFamily="34" charset="0"/>
                          <a:ea typeface="+mn-ea"/>
                          <a:cs typeface="Calibri" panose="020F0502020204030204" pitchFamily="34" charset="0"/>
                        </a:rPr>
                        <a:t>Nombran personajes que no son de su agrado y explican qué les disgusta de ellos.</a:t>
                      </a:r>
                      <a:endParaRPr lang="es-MX" sz="1600" dirty="0">
                        <a:latin typeface="Calibri" panose="020F0502020204030204" pitchFamily="34" charset="0"/>
                        <a:cs typeface="Calibri" panose="020F0502020204030204" pitchFamily="34" charset="0"/>
                      </a:endParaRPr>
                    </a:p>
                  </a:txBody>
                  <a:tcPr>
                    <a:solidFill>
                      <a:schemeClr val="bg2"/>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dirty="0"/>
          </a:p>
        </p:txBody>
      </p:sp>
      <p:graphicFrame>
        <p:nvGraphicFramePr>
          <p:cNvPr id="5" name="4 Marcador de contenido"/>
          <p:cNvGraphicFramePr>
            <a:graphicFrameLocks noGrp="1"/>
          </p:cNvGraphicFramePr>
          <p:nvPr>
            <p:ph idx="1"/>
            <p:extLst>
              <p:ext uri="{D42A27DB-BD31-4B8C-83A1-F6EECF244321}">
                <p14:modId xmlns:p14="http://schemas.microsoft.com/office/powerpoint/2010/main" val="4172501516"/>
              </p:ext>
            </p:extLst>
          </p:nvPr>
        </p:nvGraphicFramePr>
        <p:xfrm>
          <a:off x="179512" y="86957"/>
          <a:ext cx="8784976" cy="6412751"/>
        </p:xfrm>
        <a:graphic>
          <a:graphicData uri="http://schemas.openxmlformats.org/drawingml/2006/table">
            <a:tbl>
              <a:tblPr firstRow="1" bandRow="1">
                <a:tableStyleId>{5940675A-B579-460E-94D1-54222C63F5DA}</a:tableStyleId>
              </a:tblPr>
              <a:tblGrid>
                <a:gridCol w="3312368">
                  <a:extLst>
                    <a:ext uri="{9D8B030D-6E8A-4147-A177-3AD203B41FA5}">
                      <a16:colId xmlns:a16="http://schemas.microsoft.com/office/drawing/2014/main" val="20000"/>
                    </a:ext>
                  </a:extLst>
                </a:gridCol>
                <a:gridCol w="5472608">
                  <a:extLst>
                    <a:ext uri="{9D8B030D-6E8A-4147-A177-3AD203B41FA5}">
                      <a16:colId xmlns:a16="http://schemas.microsoft.com/office/drawing/2014/main" val="20001"/>
                    </a:ext>
                  </a:extLst>
                </a:gridCol>
              </a:tblGrid>
              <a:tr h="393620">
                <a:tc gridSpan="2">
                  <a:txBody>
                    <a:bodyPr/>
                    <a:lstStyle/>
                    <a:p>
                      <a:pPr algn="ctr"/>
                      <a:r>
                        <a:rPr lang="es-MX" sz="1800" b="0" dirty="0">
                          <a:latin typeface="Calibri" panose="020F0502020204030204" pitchFamily="34" charset="0"/>
                          <a:cs typeface="Calibri" panose="020F0502020204030204" pitchFamily="34" charset="0"/>
                        </a:rPr>
                        <a:t>UNIDAD 1 MATEMÁTICAS</a:t>
                      </a:r>
                      <a:r>
                        <a:rPr lang="es-MX" sz="1800" b="0" baseline="0" dirty="0">
                          <a:latin typeface="Calibri" panose="020F0502020204030204" pitchFamily="34" charset="0"/>
                          <a:cs typeface="Calibri" panose="020F0502020204030204" pitchFamily="34" charset="0"/>
                        </a:rPr>
                        <a:t> 5° BÁSICO</a:t>
                      </a:r>
                      <a:endParaRPr lang="es-MX" sz="1800" b="0" dirty="0">
                        <a:latin typeface="Calibri" pitchFamily="34" charset="0"/>
                        <a:cs typeface="Calibri" pitchFamily="34" charset="0"/>
                      </a:endParaRPr>
                    </a:p>
                  </a:txBody>
                  <a:tcPr>
                    <a:solidFill>
                      <a:schemeClr val="bg2"/>
                    </a:solidFill>
                  </a:tcPr>
                </a:tc>
                <a:tc hMerge="1">
                  <a:txBody>
                    <a:bodyPr/>
                    <a:lstStyle/>
                    <a:p>
                      <a:endParaRPr lang="es-MX" dirty="0"/>
                    </a:p>
                  </a:txBody>
                  <a:tcPr/>
                </a:tc>
                <a:extLst>
                  <a:ext uri="{0D108BD9-81ED-4DB2-BD59-A6C34878D82A}">
                    <a16:rowId xmlns:a16="http://schemas.microsoft.com/office/drawing/2014/main" val="10000"/>
                  </a:ext>
                </a:extLst>
              </a:tr>
              <a:tr h="458801">
                <a:tc>
                  <a:txBody>
                    <a:bodyPr/>
                    <a:lstStyle/>
                    <a:p>
                      <a:pPr algn="ctr"/>
                      <a:r>
                        <a:rPr kumimoji="0" lang="es-MX" sz="1800" b="0" kern="1200" baseline="0" dirty="0">
                          <a:latin typeface="Calibri" panose="020F0502020204030204" pitchFamily="34" charset="0"/>
                          <a:cs typeface="Calibri" panose="020F0502020204030204" pitchFamily="34" charset="0"/>
                        </a:rPr>
                        <a:t>Objetivos de Aprendizaje</a:t>
                      </a:r>
                      <a:endParaRPr lang="es-MX" sz="1800" b="0" dirty="0">
                        <a:latin typeface="Calibri" pitchFamily="34" charset="0"/>
                        <a:cs typeface="Calibri" pitchFamily="34" charset="0"/>
                      </a:endParaRPr>
                    </a:p>
                  </a:txBody>
                  <a:tcPr>
                    <a:solidFill>
                      <a:schemeClr val="bg2"/>
                    </a:solidFill>
                  </a:tcPr>
                </a:tc>
                <a:tc>
                  <a:txBody>
                    <a:bodyPr/>
                    <a:lstStyle/>
                    <a:p>
                      <a:pPr algn="ctr"/>
                      <a:r>
                        <a:rPr kumimoji="0" lang="es-MX" sz="1800" b="0" kern="1200" baseline="0" dirty="0">
                          <a:latin typeface="Calibri" panose="020F0502020204030204" pitchFamily="34" charset="0"/>
                          <a:cs typeface="Calibri" panose="020F0502020204030204" pitchFamily="34" charset="0"/>
                        </a:rPr>
                        <a:t>Indicadores de Evaluación Sugeridos</a:t>
                      </a:r>
                      <a:endParaRPr lang="es-MX" sz="1800" b="0" dirty="0">
                        <a:latin typeface="Calibri" pitchFamily="34" charset="0"/>
                        <a:cs typeface="Calibri" pitchFamily="34" charset="0"/>
                      </a:endParaRPr>
                    </a:p>
                  </a:txBody>
                  <a:tcPr>
                    <a:solidFill>
                      <a:schemeClr val="bg2"/>
                    </a:solidFill>
                  </a:tcPr>
                </a:tc>
                <a:extLst>
                  <a:ext uri="{0D108BD9-81ED-4DB2-BD59-A6C34878D82A}">
                    <a16:rowId xmlns:a16="http://schemas.microsoft.com/office/drawing/2014/main" val="10001"/>
                  </a:ext>
                </a:extLst>
              </a:tr>
              <a:tr h="492025">
                <a:tc>
                  <a:txBody>
                    <a:bodyPr/>
                    <a:lstStyle/>
                    <a:p>
                      <a:pPr algn="ctr"/>
                      <a:r>
                        <a:rPr lang="es-MX" sz="1800" b="0" dirty="0">
                          <a:latin typeface="Calibri" panose="020F0502020204030204" pitchFamily="34" charset="0"/>
                          <a:cs typeface="Calibri" panose="020F0502020204030204" pitchFamily="34" charset="0"/>
                        </a:rPr>
                        <a:t>Se espera que los estudiantes  sean capaces de…</a:t>
                      </a:r>
                      <a:endParaRPr lang="es-MX" sz="1800" b="0" i="1" dirty="0">
                        <a:latin typeface="Calibri" pitchFamily="34" charset="0"/>
                        <a:cs typeface="Calibri" pitchFamily="34" charset="0"/>
                      </a:endParaRPr>
                    </a:p>
                  </a:txBody>
                  <a:tcPr>
                    <a:solidFill>
                      <a:schemeClr val="bg2"/>
                    </a:solidFill>
                  </a:tcPr>
                </a:tc>
                <a:tc>
                  <a:txBody>
                    <a:bodyPr/>
                    <a:lstStyle/>
                    <a:p>
                      <a:pPr algn="ctr"/>
                      <a:r>
                        <a:rPr lang="es-MX" sz="1800" b="0" dirty="0">
                          <a:latin typeface="Calibri" panose="020F0502020204030204" pitchFamily="34" charset="0"/>
                          <a:cs typeface="Calibri" panose="020F0502020204030204" pitchFamily="34" charset="0"/>
                        </a:rPr>
                        <a:t>Los estudiantes que han alcanzado este nivel de aprendizaje:</a:t>
                      </a:r>
                      <a:endParaRPr lang="es-MX" sz="1800" b="0" i="1" dirty="0">
                        <a:latin typeface="Calibri" pitchFamily="34" charset="0"/>
                        <a:cs typeface="Calibri" pitchFamily="34" charset="0"/>
                      </a:endParaRPr>
                    </a:p>
                  </a:txBody>
                  <a:tcPr>
                    <a:solidFill>
                      <a:schemeClr val="bg2"/>
                    </a:solidFill>
                  </a:tcPr>
                </a:tc>
                <a:extLst>
                  <a:ext uri="{0D108BD9-81ED-4DB2-BD59-A6C34878D82A}">
                    <a16:rowId xmlns:a16="http://schemas.microsoft.com/office/drawing/2014/main" val="10002"/>
                  </a:ext>
                </a:extLst>
              </a:tr>
              <a:tr h="4920250">
                <a:tc>
                  <a:txBody>
                    <a:bodyPr/>
                    <a:lstStyle/>
                    <a:p>
                      <a:pPr algn="just"/>
                      <a:r>
                        <a:rPr kumimoji="0" lang="es-MX" sz="1800" b="0" kern="1200" baseline="0" dirty="0">
                          <a:latin typeface="Calibri" panose="020F0502020204030204" pitchFamily="34" charset="0"/>
                          <a:cs typeface="Calibri" panose="020F0502020204030204" pitchFamily="34" charset="0"/>
                        </a:rPr>
                        <a:t>Demostrar que comprende los factores y múltiplos: </a:t>
                      </a:r>
                    </a:p>
                    <a:p>
                      <a:pPr algn="just"/>
                      <a:r>
                        <a:rPr kumimoji="0" lang="es-MX" sz="1800" b="0" kern="1200" baseline="0" dirty="0">
                          <a:latin typeface="Calibri" panose="020F0502020204030204" pitchFamily="34" charset="0"/>
                          <a:cs typeface="Calibri" panose="020F0502020204030204" pitchFamily="34" charset="0"/>
                        </a:rPr>
                        <a:t>determinando los múltiplos y factores de números menores de 100, identificando números primos y compuestos, resolviendo problemas que involucran múltiplos. (OA 1) </a:t>
                      </a:r>
                    </a:p>
                    <a:p>
                      <a:r>
                        <a:rPr kumimoji="0" lang="es-MX" sz="1800" b="0" kern="1200" baseline="0" dirty="0">
                          <a:latin typeface="Calibri" panose="020F0502020204030204" pitchFamily="34" charset="0"/>
                          <a:cs typeface="Calibri" panose="020F0502020204030204" pitchFamily="34" charset="0"/>
                        </a:rPr>
                        <a:t>	</a:t>
                      </a:r>
                    </a:p>
                    <a:p>
                      <a:pPr algn="ctr"/>
                      <a:endParaRPr lang="es-MX" sz="1800" b="0" i="1" dirty="0">
                        <a:latin typeface="Calibri" panose="020F0502020204030204" pitchFamily="34" charset="0"/>
                        <a:cs typeface="Calibri" panose="020F0502020204030204" pitchFamily="34" charset="0"/>
                      </a:endParaRPr>
                    </a:p>
                  </a:txBody>
                  <a:tcPr>
                    <a:solidFill>
                      <a:schemeClr val="bg2"/>
                    </a:solidFill>
                  </a:tcPr>
                </a:tc>
                <a:tc>
                  <a:txBody>
                    <a:bodyPr/>
                    <a:lstStyle/>
                    <a:p>
                      <a:pPr algn="just">
                        <a:buFont typeface="Arial" pitchFamily="34" charset="0"/>
                        <a:buChar char="•"/>
                      </a:pPr>
                      <a:r>
                        <a:rPr kumimoji="0" lang="es-MX" sz="1800" b="0" kern="1200" baseline="0" dirty="0">
                          <a:latin typeface="Calibri" panose="020F0502020204030204" pitchFamily="34" charset="0"/>
                          <a:cs typeface="Calibri" panose="020F0502020204030204" pitchFamily="34" charset="0"/>
                        </a:rPr>
                        <a:t>Explican por medio de ejemplos qué es un múltiplo de un número e identifican múltiplos en secuencias numéricas </a:t>
                      </a:r>
                    </a:p>
                    <a:p>
                      <a:pPr algn="just">
                        <a:buFont typeface="Arial" pitchFamily="34" charset="0"/>
                        <a:buChar char="•"/>
                      </a:pPr>
                      <a:r>
                        <a:rPr kumimoji="0" lang="es-MX" sz="1800" b="0" kern="1200" baseline="0" dirty="0">
                          <a:latin typeface="Calibri" panose="020F0502020204030204" pitchFamily="34" charset="0"/>
                          <a:cs typeface="Calibri" panose="020F0502020204030204" pitchFamily="34" charset="0"/>
                        </a:rPr>
                        <a:t> Determinan múltiplos de números. </a:t>
                      </a:r>
                    </a:p>
                    <a:p>
                      <a:pPr algn="just">
                        <a:buFont typeface="Arial" pitchFamily="34" charset="0"/>
                        <a:buChar char="•"/>
                      </a:pPr>
                      <a:r>
                        <a:rPr kumimoji="0" lang="es-MX" sz="1800" b="0" kern="1200" baseline="0" dirty="0">
                          <a:latin typeface="Calibri" panose="020F0502020204030204" pitchFamily="34" charset="0"/>
                          <a:cs typeface="Calibri" panose="020F0502020204030204" pitchFamily="34" charset="0"/>
                        </a:rPr>
                        <a:t>Determinan todos los factores de un número dado. </a:t>
                      </a:r>
                    </a:p>
                    <a:p>
                      <a:pPr algn="just">
                        <a:buFont typeface="Arial" pitchFamily="34" charset="0"/>
                        <a:buChar char="•"/>
                      </a:pPr>
                      <a:r>
                        <a:rPr kumimoji="0" lang="es-MX" sz="1800" b="0" kern="1200" baseline="0" dirty="0">
                          <a:latin typeface="Calibri" panose="020F0502020204030204" pitchFamily="34" charset="0"/>
                          <a:cs typeface="Calibri" panose="020F0502020204030204" pitchFamily="34" charset="0"/>
                        </a:rPr>
                        <a:t>Explican qué es un número primo y dan ejemplos. </a:t>
                      </a:r>
                    </a:p>
                    <a:p>
                      <a:pPr algn="just">
                        <a:buFont typeface="Arial" pitchFamily="34" charset="0"/>
                        <a:buChar char="•"/>
                      </a:pPr>
                      <a:r>
                        <a:rPr kumimoji="0" lang="es-MX" sz="1800" b="0" kern="1200" baseline="0" dirty="0">
                          <a:latin typeface="Calibri" panose="020F0502020204030204" pitchFamily="34" charset="0"/>
                          <a:cs typeface="Calibri" panose="020F0502020204030204" pitchFamily="34" charset="0"/>
                        </a:rPr>
                        <a:t>Identifican los factores de un número dado y explican la estrategia usada. Por ejemplo, diagramas, árboles, división por números primos. </a:t>
                      </a:r>
                    </a:p>
                    <a:p>
                      <a:pPr algn="just">
                        <a:buFont typeface="Arial" pitchFamily="34" charset="0"/>
                        <a:buChar char="•"/>
                      </a:pPr>
                      <a:r>
                        <a:rPr kumimoji="0" lang="es-MX" sz="1800" b="0" kern="1200" baseline="0" dirty="0">
                          <a:latin typeface="Calibri" panose="020F0502020204030204" pitchFamily="34" charset="0"/>
                          <a:cs typeface="Calibri" panose="020F0502020204030204" pitchFamily="34" charset="0"/>
                        </a:rPr>
                        <a:t>Explican qué es un número compuesto y dan ejemplos calculan el mínimo común múltiplo entre números naturales. </a:t>
                      </a:r>
                    </a:p>
                    <a:p>
                      <a:pPr algn="just">
                        <a:buFont typeface="Arial" pitchFamily="34" charset="0"/>
                        <a:buChar char="•"/>
                      </a:pPr>
                      <a:r>
                        <a:rPr kumimoji="0" lang="es-MX" sz="1800" b="0" kern="1200" baseline="0" dirty="0">
                          <a:latin typeface="Calibri" panose="020F0502020204030204" pitchFamily="34" charset="0"/>
                          <a:cs typeface="Calibri" panose="020F0502020204030204" pitchFamily="34" charset="0"/>
                        </a:rPr>
                        <a:t>Resuelven problemas que involucran factores y múltiplos. 	</a:t>
                      </a:r>
                    </a:p>
                    <a:p>
                      <a:pPr algn="just"/>
                      <a:endParaRPr lang="es-MX" sz="1800" b="0" i="1" dirty="0">
                        <a:latin typeface="Calibri" panose="020F0502020204030204" pitchFamily="34" charset="0"/>
                        <a:cs typeface="Calibri" panose="020F0502020204030204" pitchFamily="34" charset="0"/>
                      </a:endParaRPr>
                    </a:p>
                  </a:txBody>
                  <a:tcPr>
                    <a:solidFill>
                      <a:schemeClr val="bg2"/>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1173757" y="498475"/>
            <a:ext cx="246954" cy="646331"/>
          </a:xfrm>
          <a:prstGeom prst="rect">
            <a:avLst/>
          </a:prstGeom>
          <a:noFill/>
          <a:ln w="9525">
            <a:noFill/>
            <a:miter lim="800000"/>
            <a:headEnd/>
            <a:tailEnd/>
          </a:ln>
        </p:spPr>
        <p:txBody>
          <a:bodyPr wrap="square">
            <a:spAutoFit/>
          </a:bodyPr>
          <a:lstStyle/>
          <a:p>
            <a:pPr>
              <a:lnSpc>
                <a:spcPct val="150000"/>
              </a:lnSpc>
            </a:pPr>
            <a:endParaRPr lang="es-ES" sz="2400" dirty="0">
              <a:latin typeface="Calibri" pitchFamily="34" charset="0"/>
              <a:cs typeface="Calibri" pitchFamily="34" charset="0"/>
            </a:endParaRPr>
          </a:p>
        </p:txBody>
      </p:sp>
      <p:sp>
        <p:nvSpPr>
          <p:cNvPr id="17411" name="Text Box 3"/>
          <p:cNvSpPr txBox="1">
            <a:spLocks noChangeArrowheads="1"/>
          </p:cNvSpPr>
          <p:nvPr/>
        </p:nvSpPr>
        <p:spPr bwMode="auto">
          <a:xfrm>
            <a:off x="395536" y="838200"/>
            <a:ext cx="8424936" cy="5632311"/>
          </a:xfrm>
          <a:prstGeom prst="rect">
            <a:avLst/>
          </a:prstGeom>
          <a:noFill/>
          <a:ln w="9525">
            <a:noFill/>
            <a:miter lim="800000"/>
            <a:headEnd/>
            <a:tailEnd/>
          </a:ln>
        </p:spPr>
        <p:txBody>
          <a:bodyPr wrap="square">
            <a:spAutoFit/>
          </a:bodyPr>
          <a:lstStyle/>
          <a:p>
            <a:pPr algn="just">
              <a:lnSpc>
                <a:spcPct val="150000"/>
              </a:lnSpc>
            </a:pPr>
            <a:endParaRPr lang="es-MX" sz="2000" b="1" dirty="0">
              <a:latin typeface="Calibri" pitchFamily="34" charset="0"/>
              <a:cs typeface="Calibri" pitchFamily="34" charset="0"/>
            </a:endParaRPr>
          </a:p>
          <a:p>
            <a:pPr algn="just">
              <a:lnSpc>
                <a:spcPct val="150000"/>
              </a:lnSpc>
              <a:buFont typeface="Wingdings" pitchFamily="2" charset="2"/>
              <a:buChar char="ü"/>
            </a:pPr>
            <a:r>
              <a:rPr lang="es-MX" sz="2000" b="1" dirty="0">
                <a:latin typeface="Calibri" pitchFamily="34" charset="0"/>
                <a:cs typeface="Calibri" pitchFamily="34" charset="0"/>
              </a:rPr>
              <a:t>SON LOS MEDIOS QUE PUEDO UTILIZAR PARA ENSEÑAR Y QUE ESTÁN DISPONIBLES EN EL   COLEGIO.</a:t>
            </a:r>
          </a:p>
          <a:p>
            <a:pPr algn="just">
              <a:lnSpc>
                <a:spcPct val="150000"/>
              </a:lnSpc>
              <a:buFont typeface="Wingdings" pitchFamily="2" charset="2"/>
              <a:buChar char="ü"/>
            </a:pPr>
            <a:endParaRPr lang="es-MX" sz="2000" b="1" dirty="0">
              <a:latin typeface="Calibri" pitchFamily="34" charset="0"/>
              <a:cs typeface="Calibri" pitchFamily="34" charset="0"/>
            </a:endParaRPr>
          </a:p>
          <a:p>
            <a:pPr algn="just">
              <a:lnSpc>
                <a:spcPct val="150000"/>
              </a:lnSpc>
              <a:buFont typeface="Wingdings" pitchFamily="2" charset="2"/>
              <a:buChar char="ü"/>
            </a:pPr>
            <a:r>
              <a:rPr lang="es-MX" sz="2000" b="1" dirty="0">
                <a:latin typeface="Calibri" pitchFamily="34" charset="0"/>
                <a:cs typeface="Calibri" pitchFamily="34" charset="0"/>
              </a:rPr>
              <a:t>PUEDEN COMPLEMENTARSE CON AQUELLOS QUE EL PROPIO PROFESOR PUEDE ELABORAR.</a:t>
            </a:r>
          </a:p>
          <a:p>
            <a:pPr algn="just">
              <a:lnSpc>
                <a:spcPct val="150000"/>
              </a:lnSpc>
              <a:buFont typeface="Wingdings" pitchFamily="2" charset="2"/>
              <a:buChar char="ü"/>
            </a:pPr>
            <a:endParaRPr lang="es-MX" sz="2000" b="1" dirty="0">
              <a:latin typeface="Calibri" pitchFamily="34" charset="0"/>
              <a:cs typeface="Calibri" pitchFamily="34" charset="0"/>
            </a:endParaRPr>
          </a:p>
          <a:p>
            <a:pPr algn="just">
              <a:lnSpc>
                <a:spcPct val="150000"/>
              </a:lnSpc>
              <a:buFont typeface="Wingdings" pitchFamily="2" charset="2"/>
              <a:buChar char="ü"/>
            </a:pPr>
            <a:r>
              <a:rPr lang="es-MX" sz="2000" b="1" dirty="0">
                <a:latin typeface="Calibri" pitchFamily="34" charset="0"/>
                <a:cs typeface="Calibri" pitchFamily="34" charset="0"/>
              </a:rPr>
              <a:t>ESTA DEMOSTRADO QUE ACTÚAN COMO  ESTÍMULOS MUY POTENTES PARA FACILITAR   LOS APRENDIZAJES.</a:t>
            </a:r>
          </a:p>
          <a:p>
            <a:pPr algn="just">
              <a:lnSpc>
                <a:spcPct val="150000"/>
              </a:lnSpc>
              <a:buFont typeface="Wingdings" pitchFamily="2" charset="2"/>
              <a:buChar char="ü"/>
            </a:pPr>
            <a:endParaRPr lang="es-MX" sz="2000" b="1" dirty="0">
              <a:latin typeface="Calibri" pitchFamily="34" charset="0"/>
              <a:cs typeface="Calibri" pitchFamily="34" charset="0"/>
            </a:endParaRPr>
          </a:p>
          <a:p>
            <a:pPr algn="just">
              <a:lnSpc>
                <a:spcPct val="150000"/>
              </a:lnSpc>
              <a:buFont typeface="Wingdings" pitchFamily="2" charset="2"/>
              <a:buChar char="ü"/>
            </a:pPr>
            <a:r>
              <a:rPr lang="es-MX" sz="2000" b="1" dirty="0">
                <a:latin typeface="Calibri" pitchFamily="34" charset="0"/>
                <a:cs typeface="Calibri" pitchFamily="34" charset="0"/>
              </a:rPr>
              <a:t>DEBEN FACILITAR LA IMPLICACIÓN Y  MOTIVACIÓN DEL ALUMNO ( SIGNIFICADO)</a:t>
            </a:r>
            <a:endParaRPr lang="es-ES" sz="2000" b="1" dirty="0">
              <a:latin typeface="Calibri" pitchFamily="34" charset="0"/>
              <a:cs typeface="Calibri" pitchFamily="34" charset="0"/>
            </a:endParaRPr>
          </a:p>
        </p:txBody>
      </p:sp>
      <p:sp>
        <p:nvSpPr>
          <p:cNvPr id="17412" name="Text Box 4"/>
          <p:cNvSpPr txBox="1">
            <a:spLocks noChangeArrowheads="1"/>
          </p:cNvSpPr>
          <p:nvPr/>
        </p:nvSpPr>
        <p:spPr bwMode="auto">
          <a:xfrm>
            <a:off x="1187624" y="332656"/>
            <a:ext cx="7056784" cy="830997"/>
          </a:xfrm>
          <a:prstGeom prst="rect">
            <a:avLst/>
          </a:prstGeom>
          <a:noFill/>
          <a:ln w="9525">
            <a:solidFill>
              <a:schemeClr val="accent1"/>
            </a:solidFill>
            <a:miter lim="800000"/>
            <a:headEnd/>
            <a:tailEnd/>
          </a:ln>
        </p:spPr>
        <p:txBody>
          <a:bodyPr wrap="square">
            <a:spAutoFit/>
          </a:bodyPr>
          <a:lstStyle/>
          <a:p>
            <a:pPr>
              <a:lnSpc>
                <a:spcPct val="150000"/>
              </a:lnSpc>
            </a:pPr>
            <a:r>
              <a:rPr lang="es-MX" sz="3200" b="1" dirty="0">
                <a:latin typeface="Calibri" pitchFamily="34" charset="0"/>
                <a:cs typeface="Calibri" pitchFamily="34" charset="0"/>
              </a:rPr>
              <a:t>RECURSOS DE ENSEÑANZA DISPONIBLES</a:t>
            </a:r>
            <a:endParaRPr lang="es-ES" sz="3200" b="1" dirty="0">
              <a:latin typeface="Calibri" pitchFamily="34" charset="0"/>
              <a:cs typeface="Calibri" pitchFamily="34" charset="0"/>
            </a:endParaRP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1475656" y="548680"/>
            <a:ext cx="5942542" cy="461665"/>
          </a:xfrm>
          <a:prstGeom prst="rect">
            <a:avLst/>
          </a:prstGeom>
          <a:noFill/>
          <a:ln w="9525">
            <a:solidFill>
              <a:schemeClr val="accent1"/>
            </a:solidFill>
            <a:miter lim="800000"/>
            <a:headEnd/>
            <a:tailEnd/>
          </a:ln>
        </p:spPr>
        <p:txBody>
          <a:bodyPr wrap="square">
            <a:spAutoFit/>
          </a:bodyPr>
          <a:lstStyle/>
          <a:p>
            <a:pPr algn="ctr"/>
            <a:r>
              <a:rPr lang="es-MX" sz="2400" b="1" dirty="0">
                <a:latin typeface="Calibri" pitchFamily="34" charset="0"/>
                <a:cs typeface="Calibri" pitchFamily="34" charset="0"/>
              </a:rPr>
              <a:t>TIPOS DE RECURSOS DE ENSEÑANZA</a:t>
            </a:r>
            <a:endParaRPr lang="es-ES" sz="2400" b="1" dirty="0">
              <a:latin typeface="Calibri" pitchFamily="34" charset="0"/>
              <a:cs typeface="Calibri" pitchFamily="34" charset="0"/>
            </a:endParaRPr>
          </a:p>
        </p:txBody>
      </p:sp>
      <p:sp>
        <p:nvSpPr>
          <p:cNvPr id="18435" name="Text Box 3"/>
          <p:cNvSpPr txBox="1">
            <a:spLocks noChangeArrowheads="1"/>
          </p:cNvSpPr>
          <p:nvPr/>
        </p:nvSpPr>
        <p:spPr bwMode="auto">
          <a:xfrm>
            <a:off x="1475656" y="1412776"/>
            <a:ext cx="3240360" cy="3970318"/>
          </a:xfrm>
          <a:prstGeom prst="rect">
            <a:avLst/>
          </a:prstGeom>
          <a:ln>
            <a:headEnd/>
            <a:tailEnd/>
          </a:ln>
        </p:spPr>
        <p:style>
          <a:lnRef idx="2">
            <a:schemeClr val="dk1"/>
          </a:lnRef>
          <a:fillRef idx="1">
            <a:schemeClr val="lt1"/>
          </a:fillRef>
          <a:effectRef idx="0">
            <a:schemeClr val="dk1"/>
          </a:effectRef>
          <a:fontRef idx="minor">
            <a:schemeClr val="dk1"/>
          </a:fontRef>
        </p:style>
        <p:txBody>
          <a:bodyPr wrap="square">
            <a:spAutoFit/>
          </a:bodyPr>
          <a:lstStyle/>
          <a:p>
            <a:r>
              <a:rPr lang="es-MX" sz="1400" b="1" u="sng" dirty="0">
                <a:latin typeface="Calibri" pitchFamily="34" charset="0"/>
                <a:cs typeface="Calibri" pitchFamily="34" charset="0"/>
              </a:rPr>
              <a:t>RECURSOS INFORMÁTICOS</a:t>
            </a:r>
            <a:r>
              <a:rPr lang="es-MX" sz="1400" b="1" dirty="0">
                <a:latin typeface="Calibri" pitchFamily="34" charset="0"/>
                <a:cs typeface="Calibri" pitchFamily="34" charset="0"/>
              </a:rPr>
              <a:t>:</a:t>
            </a:r>
          </a:p>
          <a:p>
            <a:endParaRPr lang="es-MX" sz="1400" b="1" dirty="0">
              <a:latin typeface="Calibri" pitchFamily="34" charset="0"/>
              <a:cs typeface="Calibri" pitchFamily="34" charset="0"/>
            </a:endParaRPr>
          </a:p>
          <a:p>
            <a:pPr>
              <a:buFontTx/>
              <a:buChar char="-"/>
            </a:pPr>
            <a:r>
              <a:rPr lang="es-MX" sz="1400" b="1" dirty="0">
                <a:latin typeface="Calibri" pitchFamily="34" charset="0"/>
                <a:cs typeface="Calibri" pitchFamily="34" charset="0"/>
              </a:rPr>
              <a:t> GUÍAS DE TRABAJO Y GUÍAS DE APRENDIZAJE</a:t>
            </a:r>
          </a:p>
          <a:p>
            <a:endParaRPr lang="es-MX" sz="1400" b="1" dirty="0">
              <a:latin typeface="Calibri" pitchFamily="34" charset="0"/>
              <a:cs typeface="Calibri" pitchFamily="34" charset="0"/>
            </a:endParaRPr>
          </a:p>
          <a:p>
            <a:pPr>
              <a:buFontTx/>
              <a:buChar char="-"/>
            </a:pPr>
            <a:r>
              <a:rPr lang="es-MX" sz="1400" b="1" dirty="0">
                <a:latin typeface="Calibri" pitchFamily="34" charset="0"/>
                <a:cs typeface="Calibri" pitchFamily="34" charset="0"/>
              </a:rPr>
              <a:t> GUÍAS DE EJERCICIOS</a:t>
            </a:r>
          </a:p>
          <a:p>
            <a:endParaRPr lang="es-MX" sz="1400" b="1" dirty="0">
              <a:latin typeface="Calibri" pitchFamily="34" charset="0"/>
              <a:cs typeface="Calibri" pitchFamily="34" charset="0"/>
            </a:endParaRPr>
          </a:p>
          <a:p>
            <a:pPr>
              <a:buFontTx/>
              <a:buChar char="-"/>
            </a:pPr>
            <a:r>
              <a:rPr lang="es-MX" sz="1400" b="1" dirty="0">
                <a:latin typeface="Calibri" pitchFamily="34" charset="0"/>
                <a:cs typeface="Calibri" pitchFamily="34" charset="0"/>
              </a:rPr>
              <a:t> MATERIALES DE LECTURA COMPLEMENTARIA</a:t>
            </a:r>
          </a:p>
          <a:p>
            <a:endParaRPr lang="es-MX" sz="1400" b="1" dirty="0">
              <a:latin typeface="Calibri" pitchFamily="34" charset="0"/>
              <a:cs typeface="Calibri" pitchFamily="34" charset="0"/>
            </a:endParaRPr>
          </a:p>
          <a:p>
            <a:pPr>
              <a:buFontTx/>
              <a:buChar char="-"/>
            </a:pPr>
            <a:r>
              <a:rPr lang="es-MX" sz="1400" b="1" dirty="0">
                <a:latin typeface="Calibri" pitchFamily="34" charset="0"/>
                <a:cs typeface="Calibri" pitchFamily="34" charset="0"/>
              </a:rPr>
              <a:t> JUEGOS EDUCATIVOS</a:t>
            </a:r>
          </a:p>
          <a:p>
            <a:endParaRPr lang="es-MX" sz="1400" b="1" dirty="0">
              <a:latin typeface="Calibri" pitchFamily="34" charset="0"/>
              <a:cs typeface="Calibri" pitchFamily="34" charset="0"/>
            </a:endParaRPr>
          </a:p>
          <a:p>
            <a:pPr>
              <a:buFontTx/>
              <a:buChar char="-"/>
            </a:pPr>
            <a:r>
              <a:rPr lang="es-MX" sz="1400" b="1" dirty="0">
                <a:latin typeface="Calibri" pitchFamily="34" charset="0"/>
                <a:cs typeface="Calibri" pitchFamily="34" charset="0"/>
              </a:rPr>
              <a:t> MATERIALES DE SIMULACIÓN </a:t>
            </a:r>
          </a:p>
          <a:p>
            <a:endParaRPr lang="es-MX" sz="1400" b="1" dirty="0">
              <a:latin typeface="Calibri" pitchFamily="34" charset="0"/>
              <a:cs typeface="Calibri" pitchFamily="34" charset="0"/>
            </a:endParaRPr>
          </a:p>
          <a:p>
            <a:pPr>
              <a:buFontTx/>
              <a:buChar char="-"/>
            </a:pPr>
            <a:r>
              <a:rPr lang="es-MX" sz="1400" b="1" dirty="0">
                <a:latin typeface="Calibri" pitchFamily="34" charset="0"/>
                <a:cs typeface="Calibri" pitchFamily="34" charset="0"/>
              </a:rPr>
              <a:t> MATERIALES PARA RESOLUCIÓN DE PROBLEMAS</a:t>
            </a:r>
          </a:p>
          <a:p>
            <a:pPr>
              <a:buFontTx/>
              <a:buChar char="-"/>
            </a:pPr>
            <a:endParaRPr lang="es-MX" sz="1400" b="1" dirty="0">
              <a:latin typeface="Calibri" pitchFamily="34" charset="0"/>
              <a:cs typeface="Calibri" pitchFamily="34" charset="0"/>
            </a:endParaRPr>
          </a:p>
          <a:p>
            <a:pPr>
              <a:buFontTx/>
              <a:buChar char="-"/>
            </a:pPr>
            <a:r>
              <a:rPr lang="es-MX" sz="1400" b="1" dirty="0">
                <a:latin typeface="Calibri" pitchFamily="34" charset="0"/>
                <a:cs typeface="Calibri" pitchFamily="34" charset="0"/>
              </a:rPr>
              <a:t> SOFTWARE EDUCATIVO</a:t>
            </a:r>
            <a:endParaRPr lang="es-ES" sz="1400" b="1" dirty="0">
              <a:latin typeface="Calibri" pitchFamily="34" charset="0"/>
              <a:cs typeface="Calibri" pitchFamily="34" charset="0"/>
            </a:endParaRPr>
          </a:p>
        </p:txBody>
      </p:sp>
      <p:sp>
        <p:nvSpPr>
          <p:cNvPr id="4" name="Text Box 3"/>
          <p:cNvSpPr txBox="1">
            <a:spLocks noChangeArrowheads="1"/>
          </p:cNvSpPr>
          <p:nvPr/>
        </p:nvSpPr>
        <p:spPr bwMode="auto">
          <a:xfrm>
            <a:off x="5436096" y="1628800"/>
            <a:ext cx="2250083" cy="3754874"/>
          </a:xfrm>
          <a:prstGeom prst="rect">
            <a:avLst/>
          </a:prstGeom>
          <a:ln>
            <a:headEnd/>
            <a:tailEnd/>
          </a:ln>
        </p:spPr>
        <p:style>
          <a:lnRef idx="2">
            <a:schemeClr val="dk1"/>
          </a:lnRef>
          <a:fillRef idx="1">
            <a:schemeClr val="lt1"/>
          </a:fillRef>
          <a:effectRef idx="0">
            <a:schemeClr val="dk1"/>
          </a:effectRef>
          <a:fontRef idx="minor">
            <a:schemeClr val="dk1"/>
          </a:fontRef>
        </p:style>
        <p:txBody>
          <a:bodyPr wrap="square">
            <a:spAutoFit/>
          </a:bodyPr>
          <a:lstStyle/>
          <a:p>
            <a:r>
              <a:rPr lang="es-MX" sz="1400" b="1" u="sng" dirty="0">
                <a:latin typeface="Calibri" pitchFamily="34" charset="0"/>
                <a:cs typeface="Calibri" pitchFamily="34" charset="0"/>
              </a:rPr>
              <a:t>RECURSOS AUDIOVISUALES</a:t>
            </a:r>
          </a:p>
          <a:p>
            <a:endParaRPr lang="es-MX" sz="1400" b="1" dirty="0">
              <a:latin typeface="Calibri" pitchFamily="34" charset="0"/>
              <a:cs typeface="Calibri" pitchFamily="34" charset="0"/>
            </a:endParaRPr>
          </a:p>
          <a:p>
            <a:pPr>
              <a:buFontTx/>
              <a:buChar char="-"/>
            </a:pPr>
            <a:r>
              <a:rPr lang="es-MX" sz="1400" b="1" dirty="0">
                <a:latin typeface="Calibri" pitchFamily="34" charset="0"/>
                <a:cs typeface="Calibri" pitchFamily="34" charset="0"/>
              </a:rPr>
              <a:t> FOTOGRAFÍAS, DIAPOSITIVAS, LÁMINAS</a:t>
            </a:r>
          </a:p>
          <a:p>
            <a:endParaRPr lang="es-MX" sz="1400" b="1" dirty="0">
              <a:latin typeface="Calibri" pitchFamily="34" charset="0"/>
              <a:cs typeface="Calibri" pitchFamily="34" charset="0"/>
            </a:endParaRPr>
          </a:p>
          <a:p>
            <a:pPr>
              <a:buFontTx/>
              <a:buChar char="-"/>
            </a:pPr>
            <a:r>
              <a:rPr lang="es-MX" sz="1400" b="1" dirty="0">
                <a:latin typeface="Calibri" pitchFamily="34" charset="0"/>
                <a:cs typeface="Calibri" pitchFamily="34" charset="0"/>
              </a:rPr>
              <a:t> VIDEOGRABADOR, RADIOGRABADOR</a:t>
            </a:r>
          </a:p>
          <a:p>
            <a:endParaRPr lang="es-MX" sz="1400" b="1" dirty="0">
              <a:latin typeface="Calibri" pitchFamily="34" charset="0"/>
              <a:cs typeface="Calibri" pitchFamily="34" charset="0"/>
            </a:endParaRPr>
          </a:p>
          <a:p>
            <a:pPr>
              <a:buFontTx/>
              <a:buChar char="-"/>
            </a:pPr>
            <a:r>
              <a:rPr lang="es-MX" sz="1400" b="1" dirty="0">
                <a:latin typeface="Calibri" pitchFamily="34" charset="0"/>
                <a:cs typeface="Calibri" pitchFamily="34" charset="0"/>
              </a:rPr>
              <a:t> RETROPROYECTOR</a:t>
            </a:r>
          </a:p>
          <a:p>
            <a:endParaRPr lang="es-MX" sz="1400" b="1" dirty="0">
              <a:latin typeface="Calibri" pitchFamily="34" charset="0"/>
              <a:cs typeface="Calibri" pitchFamily="34" charset="0"/>
            </a:endParaRPr>
          </a:p>
          <a:p>
            <a:pPr>
              <a:buFontTx/>
              <a:buChar char="-"/>
            </a:pPr>
            <a:r>
              <a:rPr lang="es-MX" sz="1400" b="1" dirty="0">
                <a:latin typeface="Calibri" pitchFamily="34" charset="0"/>
                <a:cs typeface="Calibri" pitchFamily="34" charset="0"/>
              </a:rPr>
              <a:t> COMPUTADOR</a:t>
            </a:r>
          </a:p>
          <a:p>
            <a:endParaRPr lang="es-MX" sz="1400" b="1" dirty="0">
              <a:latin typeface="Calibri" pitchFamily="34" charset="0"/>
              <a:cs typeface="Calibri" pitchFamily="34" charset="0"/>
            </a:endParaRPr>
          </a:p>
          <a:p>
            <a:pPr>
              <a:buFontTx/>
              <a:buChar char="-"/>
            </a:pPr>
            <a:r>
              <a:rPr lang="es-MX" sz="1400" b="1" dirty="0">
                <a:latin typeface="Calibri" pitchFamily="34" charset="0"/>
                <a:cs typeface="Calibri" pitchFamily="34" charset="0"/>
              </a:rPr>
              <a:t> CÁMARA DE VIDEO</a:t>
            </a:r>
          </a:p>
          <a:p>
            <a:endParaRPr lang="es-MX" sz="1400" b="1" dirty="0">
              <a:latin typeface="Calibri" pitchFamily="34" charset="0"/>
              <a:cs typeface="Calibri" pitchFamily="34" charset="0"/>
            </a:endParaRPr>
          </a:p>
          <a:p>
            <a:pPr>
              <a:buFontTx/>
              <a:buChar char="-"/>
            </a:pPr>
            <a:r>
              <a:rPr lang="es-MX" sz="1400" b="1" dirty="0">
                <a:latin typeface="Calibri" pitchFamily="34" charset="0"/>
                <a:cs typeface="Calibri" pitchFamily="34" charset="0"/>
              </a:rPr>
              <a:t> PELÍCULAS</a:t>
            </a:r>
          </a:p>
          <a:p>
            <a:endParaRPr lang="es-MX" sz="1400" b="1" dirty="0">
              <a:latin typeface="Calibri" pitchFamily="34" charset="0"/>
              <a:cs typeface="Calibri" pitchFamily="34" charset="0"/>
            </a:endParaRPr>
          </a:p>
          <a:p>
            <a:pPr>
              <a:buFontTx/>
              <a:buChar char="-"/>
            </a:pPr>
            <a:r>
              <a:rPr lang="es-MX" sz="1400" b="1" dirty="0">
                <a:latin typeface="Calibri" pitchFamily="34" charset="0"/>
                <a:cs typeface="Calibri" pitchFamily="34" charset="0"/>
              </a:rPr>
              <a:t> TRANSPARENCIAS</a:t>
            </a:r>
            <a:endParaRPr lang="es-ES" sz="1400" b="1" dirty="0">
              <a:latin typeface="Calibri" pitchFamily="34" charset="0"/>
              <a:cs typeface="Calibri" pitchFamily="34" charset="0"/>
            </a:endParaRP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502920" y="4983480"/>
            <a:ext cx="8183880" cy="1051560"/>
          </a:xfrm>
          <a:prstGeom prst="rect">
            <a:avLst/>
          </a:prstGeom>
        </p:spPr>
        <p:txBody>
          <a:bodyPr vert="horz" anchor="b">
            <a:normAutofit/>
          </a:bodyPr>
          <a:lstStyle/>
          <a:p>
            <a:pPr>
              <a:lnSpc>
                <a:spcPct val="90000"/>
              </a:lnSpc>
              <a:spcAft>
                <a:spcPts val="600"/>
              </a:spcAft>
            </a:pPr>
            <a:r>
              <a:rPr lang="es-MX" sz="3300" b="1">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rPr>
              <a:t>PRINCIPALES USOS DE LOS RECURSOS DE ENSEÑANZA</a:t>
            </a:r>
            <a:endParaRPr lang="es-ES" sz="3300" b="1">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endParaRPr>
          </a:p>
        </p:txBody>
      </p:sp>
      <p:sp>
        <p:nvSpPr>
          <p:cNvPr id="20487" name="Footer Placeholder 3">
            <a:extLst>
              <a:ext uri="{FF2B5EF4-FFF2-40B4-BE49-F238E27FC236}">
                <a16:creationId xmlns:a16="http://schemas.microsoft.com/office/drawing/2014/main" id="{D582D5DD-4E39-4FAA-BD6A-26CFA555E8EA}"/>
              </a:ext>
            </a:extLst>
          </p:cNvPr>
          <p:cNvSpPr>
            <a:spLocks noGrp="1"/>
          </p:cNvSpPr>
          <p:nvPr>
            <p:ph type="ftr" sz="quarter" idx="11"/>
          </p:nvPr>
        </p:nvSpPr>
        <p:spPr/>
        <p:txBody>
          <a:bodyPr/>
          <a:lstStyle/>
          <a:p>
            <a:pPr>
              <a:defRPr/>
            </a:pPr>
            <a:endParaRPr lang="es-ES"/>
          </a:p>
        </p:txBody>
      </p:sp>
      <p:graphicFrame>
        <p:nvGraphicFramePr>
          <p:cNvPr id="20488" name="Text Box 3">
            <a:extLst>
              <a:ext uri="{FF2B5EF4-FFF2-40B4-BE49-F238E27FC236}">
                <a16:creationId xmlns:a16="http://schemas.microsoft.com/office/drawing/2014/main" id="{2A31B685-0BC3-4984-BC97-8EC34273B51A}"/>
              </a:ext>
            </a:extLst>
          </p:cNvPr>
          <p:cNvGraphicFramePr/>
          <p:nvPr>
            <p:extLst>
              <p:ext uri="{D42A27DB-BD31-4B8C-83A1-F6EECF244321}">
                <p14:modId xmlns:p14="http://schemas.microsoft.com/office/powerpoint/2010/main" val="3895450066"/>
              </p:ext>
            </p:extLst>
          </p:nvPr>
        </p:nvGraphicFramePr>
        <p:xfrm>
          <a:off x="502920" y="530352"/>
          <a:ext cx="8183880" cy="41879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1403648" y="476672"/>
            <a:ext cx="4847802" cy="400110"/>
          </a:xfrm>
          <a:prstGeom prst="rect">
            <a:avLst/>
          </a:prstGeom>
          <a:noFill/>
          <a:ln w="9525">
            <a:solidFill>
              <a:srgbClr val="FFFF00"/>
            </a:solidFill>
            <a:miter lim="800000"/>
            <a:headEnd/>
            <a:tailEnd/>
          </a:ln>
        </p:spPr>
        <p:txBody>
          <a:bodyPr wrap="none">
            <a:spAutoFit/>
          </a:bodyPr>
          <a:lstStyle/>
          <a:p>
            <a:r>
              <a:rPr lang="es-MX" sz="2000" b="1" dirty="0">
                <a:latin typeface="Tempus Sans ITC" pitchFamily="82" charset="0"/>
              </a:rPr>
              <a:t>TIEMPO DESTINADO A LA ENSEÑANZA</a:t>
            </a:r>
            <a:endParaRPr lang="es-ES" sz="2000" b="1" dirty="0">
              <a:latin typeface="Tempus Sans ITC" pitchFamily="82" charset="0"/>
            </a:endParaRPr>
          </a:p>
        </p:txBody>
      </p:sp>
      <p:sp>
        <p:nvSpPr>
          <p:cNvPr id="22531" name="Text Box 4"/>
          <p:cNvSpPr txBox="1">
            <a:spLocks noChangeArrowheads="1"/>
          </p:cNvSpPr>
          <p:nvPr/>
        </p:nvSpPr>
        <p:spPr bwMode="auto">
          <a:xfrm>
            <a:off x="457200" y="1459905"/>
            <a:ext cx="8142288" cy="4093428"/>
          </a:xfrm>
          <a:prstGeom prst="rect">
            <a:avLst/>
          </a:prstGeom>
          <a:noFill/>
          <a:ln w="9525">
            <a:noFill/>
            <a:miter lim="800000"/>
            <a:headEnd/>
            <a:tailEnd/>
          </a:ln>
        </p:spPr>
        <p:txBody>
          <a:bodyPr>
            <a:spAutoFit/>
          </a:bodyPr>
          <a:lstStyle/>
          <a:p>
            <a:pPr algn="just">
              <a:buFontTx/>
              <a:buChar char="-"/>
            </a:pPr>
            <a:r>
              <a:rPr lang="es-MX" sz="2000" b="1" dirty="0">
                <a:latin typeface="Times New Roman" pitchFamily="18" charset="0"/>
              </a:rPr>
              <a:t> </a:t>
            </a:r>
            <a:r>
              <a:rPr lang="es-MX" sz="2000" b="1" dirty="0">
                <a:latin typeface="Calibri" pitchFamily="34" charset="0"/>
                <a:cs typeface="Calibri" pitchFamily="34" charset="0"/>
              </a:rPr>
              <a:t>ESTRUCTURACIÓN DEL HORARIO ESCOLAR</a:t>
            </a:r>
          </a:p>
          <a:p>
            <a:pPr algn="just"/>
            <a:endParaRPr lang="es-MX" sz="2000" b="1" dirty="0">
              <a:latin typeface="Calibri" pitchFamily="34" charset="0"/>
              <a:cs typeface="Calibri" pitchFamily="34" charset="0"/>
            </a:endParaRPr>
          </a:p>
          <a:p>
            <a:pPr algn="just">
              <a:buFontTx/>
              <a:buChar char="-"/>
            </a:pPr>
            <a:r>
              <a:rPr lang="es-MX" sz="2000" b="1" dirty="0">
                <a:latin typeface="Calibri" pitchFamily="34" charset="0"/>
                <a:cs typeface="Calibri" pitchFamily="34" charset="0"/>
              </a:rPr>
              <a:t> ORDENAMIENTO DE LAS DISTINTAS DISCIPLINAS DE ESTUDIO QUE FACILITEN Y CONSIDEREN LAS    CARACTERÍSTICAS DE LOS ALUMNOS.</a:t>
            </a:r>
          </a:p>
          <a:p>
            <a:pPr algn="just"/>
            <a:endParaRPr lang="es-MX" sz="2000" b="1" dirty="0">
              <a:latin typeface="Calibri" pitchFamily="34" charset="0"/>
              <a:cs typeface="Calibri" pitchFamily="34" charset="0"/>
            </a:endParaRPr>
          </a:p>
          <a:p>
            <a:pPr algn="just"/>
            <a:endParaRPr lang="es-MX" sz="2000" b="1" dirty="0">
              <a:latin typeface="Calibri" pitchFamily="34" charset="0"/>
              <a:cs typeface="Calibri" pitchFamily="34" charset="0"/>
            </a:endParaRPr>
          </a:p>
          <a:p>
            <a:pPr algn="just">
              <a:buFontTx/>
              <a:buChar char="-"/>
            </a:pPr>
            <a:r>
              <a:rPr lang="es-MX" sz="2000" b="1" dirty="0">
                <a:latin typeface="Calibri" pitchFamily="34" charset="0"/>
                <a:cs typeface="Calibri" pitchFamily="34" charset="0"/>
              </a:rPr>
              <a:t> CONSIDERACIÓN DE LOS TIEMPOS REALES DE ATENCIÓN DE LOS   ALUMNOS SEGÚN EDAD Y NATURALEZA DE LAS DISCIPLINAS DE ESTUDIOS.</a:t>
            </a:r>
          </a:p>
          <a:p>
            <a:pPr algn="just"/>
            <a:endParaRPr lang="es-MX" sz="2000" b="1" dirty="0">
              <a:latin typeface="Calibri" pitchFamily="34" charset="0"/>
              <a:cs typeface="Calibri" pitchFamily="34" charset="0"/>
            </a:endParaRPr>
          </a:p>
          <a:p>
            <a:pPr algn="just"/>
            <a:endParaRPr lang="es-MX" sz="2000" b="1" dirty="0">
              <a:latin typeface="Calibri" pitchFamily="34" charset="0"/>
              <a:cs typeface="Calibri" pitchFamily="34" charset="0"/>
            </a:endParaRPr>
          </a:p>
          <a:p>
            <a:pPr algn="just">
              <a:buFontTx/>
              <a:buChar char="-"/>
            </a:pPr>
            <a:r>
              <a:rPr lang="es-MX" sz="2000" b="1" dirty="0">
                <a:latin typeface="Calibri" pitchFamily="34" charset="0"/>
                <a:cs typeface="Calibri" pitchFamily="34" charset="0"/>
              </a:rPr>
              <a:t> OPTIMIZACIÓN DE LOS TIEMPOS DESTINADOS A LA ENSEÑANZA </a:t>
            </a:r>
          </a:p>
          <a:p>
            <a:pPr algn="just"/>
            <a:r>
              <a:rPr lang="es-MX" sz="2000" b="1" dirty="0">
                <a:latin typeface="Calibri" pitchFamily="34" charset="0"/>
                <a:cs typeface="Calibri" pitchFamily="34" charset="0"/>
              </a:rPr>
              <a:t>  ( MOTIVACIÓN, USO DE LA NFORMACIÓN EVALUATIVA REACTIVA, ETC.)</a:t>
            </a:r>
          </a:p>
          <a:p>
            <a:pPr algn="just">
              <a:buFontTx/>
              <a:buChar char="-"/>
            </a:pPr>
            <a:endParaRPr lang="es-ES" sz="2000" b="1" dirty="0">
              <a:latin typeface="Comic Sans MS" pitchFamily="66" charset="0"/>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5" name="Group 74">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216597"/>
            <a:ext cx="548639" cy="673460"/>
            <a:chOff x="3940602" y="308034"/>
            <a:chExt cx="2116791" cy="3428999"/>
          </a:xfrm>
          <a:solidFill>
            <a:schemeClr val="accent4"/>
          </a:solidFill>
        </p:grpSpPr>
        <p:sp>
          <p:nvSpPr>
            <p:cNvPr id="76" name="Rectangle 75">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0" name="Rectangle 79">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59" y="613954"/>
            <a:ext cx="8180615"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46" name="Text Box 1026"/>
          <p:cNvSpPr txBox="1">
            <a:spLocks noChangeArrowheads="1"/>
          </p:cNvSpPr>
          <p:nvPr/>
        </p:nvSpPr>
        <p:spPr bwMode="auto">
          <a:xfrm>
            <a:off x="782723" y="809898"/>
            <a:ext cx="7629757" cy="1554480"/>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200" b="1" kern="1200">
                <a:solidFill>
                  <a:schemeClr val="tx1"/>
                </a:solidFill>
                <a:latin typeface="+mj-lt"/>
                <a:ea typeface="+mj-ea"/>
                <a:cs typeface="+mj-cs"/>
              </a:rPr>
              <a:t>PLANIFICACIÓN CURRICULAR</a:t>
            </a:r>
          </a:p>
        </p:txBody>
      </p:sp>
      <p:cxnSp>
        <p:nvCxnSpPr>
          <p:cNvPr id="82" name="Straight Connector 81">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28650" y="6485313"/>
            <a:ext cx="78867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6149" name="Text Box 1027">
            <a:extLst>
              <a:ext uri="{FF2B5EF4-FFF2-40B4-BE49-F238E27FC236}">
                <a16:creationId xmlns:a16="http://schemas.microsoft.com/office/drawing/2014/main" id="{11C524D2-DE9B-44F9-9B25-300EA4F57A73}"/>
              </a:ext>
            </a:extLst>
          </p:cNvPr>
          <p:cNvGraphicFramePr/>
          <p:nvPr>
            <p:extLst>
              <p:ext uri="{D42A27DB-BD31-4B8C-83A1-F6EECF244321}">
                <p14:modId xmlns:p14="http://schemas.microsoft.com/office/powerpoint/2010/main" val="1802469756"/>
              </p:ext>
            </p:extLst>
          </p:nvPr>
        </p:nvGraphicFramePr>
        <p:xfrm>
          <a:off x="678451" y="3017519"/>
          <a:ext cx="7783830" cy="32099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
          <p:cNvSpPr txBox="1">
            <a:spLocks noChangeArrowheads="1"/>
          </p:cNvSpPr>
          <p:nvPr/>
        </p:nvSpPr>
        <p:spPr bwMode="auto">
          <a:xfrm>
            <a:off x="381000" y="346075"/>
            <a:ext cx="8295456" cy="830997"/>
          </a:xfrm>
          <a:prstGeom prst="rect">
            <a:avLst/>
          </a:prstGeom>
          <a:noFill/>
          <a:ln w="9525">
            <a:solidFill>
              <a:schemeClr val="tx1"/>
            </a:solidFill>
            <a:miter lim="800000"/>
            <a:headEnd/>
            <a:tailEnd/>
          </a:ln>
        </p:spPr>
        <p:txBody>
          <a:bodyPr wrap="square">
            <a:spAutoFit/>
          </a:bodyPr>
          <a:lstStyle/>
          <a:p>
            <a:pPr algn="ctr"/>
            <a:r>
              <a:rPr lang="es-MX" sz="2400" b="1" dirty="0">
                <a:latin typeface="Calibri" pitchFamily="34" charset="0"/>
                <a:cs typeface="Calibri" pitchFamily="34" charset="0"/>
              </a:rPr>
              <a:t>¿ QUÉ FACTORES CONSIDERAR PARA ESTRUCTURAR</a:t>
            </a:r>
          </a:p>
          <a:p>
            <a:pPr algn="ctr"/>
            <a:r>
              <a:rPr lang="es-MX" sz="2400" b="1" dirty="0">
                <a:latin typeface="Calibri" pitchFamily="34" charset="0"/>
                <a:cs typeface="Calibri" pitchFamily="34" charset="0"/>
              </a:rPr>
              <a:t>    EL TIEMPO DESTINADO A LA ENSEÑANZA ?</a:t>
            </a:r>
            <a:endParaRPr lang="es-ES" sz="2400" b="1" dirty="0">
              <a:latin typeface="Calibri" pitchFamily="34" charset="0"/>
              <a:cs typeface="Calibri" pitchFamily="34" charset="0"/>
            </a:endParaRPr>
          </a:p>
        </p:txBody>
      </p:sp>
      <p:sp>
        <p:nvSpPr>
          <p:cNvPr id="23555" name="Text Box 4"/>
          <p:cNvSpPr txBox="1">
            <a:spLocks noChangeArrowheads="1"/>
          </p:cNvSpPr>
          <p:nvPr/>
        </p:nvSpPr>
        <p:spPr bwMode="auto">
          <a:xfrm>
            <a:off x="898525" y="5984875"/>
            <a:ext cx="226160" cy="457200"/>
          </a:xfrm>
          <a:prstGeom prst="rect">
            <a:avLst/>
          </a:prstGeom>
          <a:noFill/>
          <a:ln w="9525">
            <a:noFill/>
            <a:miter lim="800000"/>
            <a:headEnd/>
            <a:tailEnd/>
          </a:ln>
        </p:spPr>
        <p:txBody>
          <a:bodyPr wrap="square">
            <a:spAutoFit/>
          </a:bodyPr>
          <a:lstStyle/>
          <a:p>
            <a:endParaRPr lang="es-ES" sz="2400" dirty="0">
              <a:latin typeface="Calibri" pitchFamily="34" charset="0"/>
              <a:cs typeface="Calibri" pitchFamily="34" charset="0"/>
            </a:endParaRPr>
          </a:p>
        </p:txBody>
      </p:sp>
      <p:sp>
        <p:nvSpPr>
          <p:cNvPr id="23556" name="Text Box 5"/>
          <p:cNvSpPr txBox="1">
            <a:spLocks noChangeArrowheads="1"/>
          </p:cNvSpPr>
          <p:nvPr/>
        </p:nvSpPr>
        <p:spPr bwMode="auto">
          <a:xfrm>
            <a:off x="468313" y="1989138"/>
            <a:ext cx="8280151" cy="3231654"/>
          </a:xfrm>
          <a:prstGeom prst="rect">
            <a:avLst/>
          </a:prstGeom>
          <a:noFill/>
          <a:ln w="9525">
            <a:noFill/>
            <a:miter lim="800000"/>
            <a:headEnd/>
            <a:tailEnd/>
          </a:ln>
        </p:spPr>
        <p:txBody>
          <a:bodyPr wrap="square">
            <a:spAutoFit/>
          </a:bodyPr>
          <a:lstStyle/>
          <a:p>
            <a:r>
              <a:rPr lang="es-MX" sz="2000" b="1" dirty="0">
                <a:latin typeface="Calibri" pitchFamily="34" charset="0"/>
                <a:cs typeface="Calibri" pitchFamily="34" charset="0"/>
              </a:rPr>
              <a:t>1°  CARACTERÍSTICAS DE LOS ALUMNOS</a:t>
            </a:r>
          </a:p>
          <a:p>
            <a:endParaRPr lang="es-MX" sz="2000" b="1" dirty="0">
              <a:latin typeface="Calibri" pitchFamily="34" charset="0"/>
              <a:cs typeface="Calibri" pitchFamily="34" charset="0"/>
            </a:endParaRPr>
          </a:p>
          <a:p>
            <a:r>
              <a:rPr lang="es-MX" sz="2000" b="1" dirty="0">
                <a:latin typeface="Calibri" pitchFamily="34" charset="0"/>
                <a:cs typeface="Calibri" pitchFamily="34" charset="0"/>
              </a:rPr>
              <a:t>2°  NATURALEZA DE LAS DISCIPLINAS DE ESTUDIO</a:t>
            </a:r>
          </a:p>
          <a:p>
            <a:endParaRPr lang="es-MX" sz="2000" b="1" dirty="0">
              <a:latin typeface="Calibri" pitchFamily="34" charset="0"/>
              <a:cs typeface="Calibri" pitchFamily="34" charset="0"/>
            </a:endParaRPr>
          </a:p>
          <a:p>
            <a:r>
              <a:rPr lang="es-MX" sz="2000" b="1" dirty="0">
                <a:latin typeface="Calibri" pitchFamily="34" charset="0"/>
                <a:cs typeface="Calibri" pitchFamily="34" charset="0"/>
              </a:rPr>
              <a:t>3°  DISPONIBILIDAD DE AULAS</a:t>
            </a:r>
          </a:p>
          <a:p>
            <a:endParaRPr lang="es-MX" sz="2000" b="1" dirty="0">
              <a:latin typeface="Calibri" pitchFamily="34" charset="0"/>
              <a:cs typeface="Calibri" pitchFamily="34" charset="0"/>
            </a:endParaRPr>
          </a:p>
          <a:p>
            <a:r>
              <a:rPr lang="es-MX" sz="2000" b="1" dirty="0">
                <a:latin typeface="Calibri" pitchFamily="34" charset="0"/>
                <a:cs typeface="Calibri" pitchFamily="34" charset="0"/>
              </a:rPr>
              <a:t>4°  DISPONIBILIDAD DE LOS PROFESORES</a:t>
            </a:r>
          </a:p>
          <a:p>
            <a:endParaRPr lang="es-MX" sz="2000" b="1" dirty="0">
              <a:latin typeface="Calibri" pitchFamily="34" charset="0"/>
              <a:cs typeface="Calibri" pitchFamily="34" charset="0"/>
            </a:endParaRPr>
          </a:p>
          <a:p>
            <a:pPr algn="just"/>
            <a:r>
              <a:rPr lang="es-MX" sz="2000" b="1" dirty="0">
                <a:latin typeface="Calibri" pitchFamily="34" charset="0"/>
                <a:cs typeface="Calibri" pitchFamily="34" charset="0"/>
              </a:rPr>
              <a:t>5°  COMBINACIÓN U ORDENAMIENTO DE LAS  DISCIPLINAS DE ESTUDIO PARA FACILITA LOS APRENDIZAJES</a:t>
            </a:r>
            <a:endParaRPr lang="es-ES" sz="2000" b="1" dirty="0">
              <a:latin typeface="Calibri" pitchFamily="34" charset="0"/>
              <a:cs typeface="Calibri" pitchFamily="34" charset="0"/>
            </a:endParaRP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4"/>
          <p:cNvSpPr txBox="1">
            <a:spLocks noChangeArrowheads="1"/>
          </p:cNvSpPr>
          <p:nvPr/>
        </p:nvSpPr>
        <p:spPr bwMode="auto">
          <a:xfrm>
            <a:off x="1070342" y="2205038"/>
            <a:ext cx="6752490" cy="2518510"/>
          </a:xfrm>
          <a:prstGeom prst="rect">
            <a:avLst/>
          </a:prstGeom>
          <a:noFill/>
          <a:ln w="9525">
            <a:noFill/>
            <a:miter lim="800000"/>
            <a:headEnd/>
            <a:tailEnd/>
          </a:ln>
        </p:spPr>
        <p:txBody>
          <a:bodyPr wrap="none">
            <a:spAutoFit/>
          </a:bodyPr>
          <a:lstStyle/>
          <a:p>
            <a:pPr algn="ctr">
              <a:lnSpc>
                <a:spcPct val="150000"/>
              </a:lnSpc>
            </a:pPr>
            <a:endParaRPr lang="es-MX" sz="2400" b="1" dirty="0">
              <a:latin typeface="Calibri" pitchFamily="34" charset="0"/>
              <a:cs typeface="Calibri" pitchFamily="34" charset="0"/>
            </a:endParaRPr>
          </a:p>
          <a:p>
            <a:pPr algn="ctr">
              <a:lnSpc>
                <a:spcPct val="150000"/>
              </a:lnSpc>
            </a:pPr>
            <a:r>
              <a:rPr lang="es-MX" sz="2800" b="1" dirty="0">
                <a:latin typeface="Calibri" pitchFamily="34" charset="0"/>
                <a:cs typeface="Calibri" pitchFamily="34" charset="0"/>
              </a:rPr>
              <a:t>¿ QUÉ CRITERIOS PEDAGÓGICOS PRÁCTICOS</a:t>
            </a:r>
          </a:p>
          <a:p>
            <a:pPr algn="ctr">
              <a:lnSpc>
                <a:spcPct val="150000"/>
              </a:lnSpc>
            </a:pPr>
            <a:r>
              <a:rPr lang="es-MX" sz="2800" b="1" dirty="0">
                <a:latin typeface="Calibri" pitchFamily="34" charset="0"/>
                <a:cs typeface="Calibri" pitchFamily="34" charset="0"/>
              </a:rPr>
              <a:t>DEBERÍAN CONSIDERARSE PARA LA </a:t>
            </a:r>
          </a:p>
          <a:p>
            <a:pPr algn="ctr">
              <a:lnSpc>
                <a:spcPct val="150000"/>
              </a:lnSpc>
            </a:pPr>
            <a:r>
              <a:rPr lang="es-MX" sz="2800" b="1" dirty="0">
                <a:latin typeface="Calibri" pitchFamily="34" charset="0"/>
                <a:cs typeface="Calibri" pitchFamily="34" charset="0"/>
              </a:rPr>
              <a:t>ELABORACIÓN DEL HORARIO ESCOLAR  ?</a:t>
            </a:r>
            <a:endParaRPr lang="es-ES" sz="2800" b="1" dirty="0">
              <a:latin typeface="Calibri" pitchFamily="34" charset="0"/>
              <a:cs typeface="Calibri" pitchFamily="34" charset="0"/>
            </a:endParaRP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a:xfrm>
            <a:off x="685800" y="609600"/>
            <a:ext cx="7772400" cy="762000"/>
          </a:xfrm>
          <a:prstGeom prst="rect">
            <a:avLst/>
          </a:prstGeom>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MX" sz="2800" b="1" i="0" u="sng" strike="noStrike" kern="1200" cap="none" spc="0" normalizeH="0" baseline="0" noProof="0" dirty="0">
                <a:ln>
                  <a:noFill/>
                </a:ln>
                <a:solidFill>
                  <a:srgbClr val="006600"/>
                </a:solidFill>
                <a:effectLst>
                  <a:outerShdw blurRad="53975" dist="22860" dir="5400000" algn="tl" rotWithShape="0">
                    <a:srgbClr val="000000">
                      <a:alpha val="55000"/>
                    </a:srgbClr>
                  </a:outerShdw>
                </a:effectLst>
                <a:uLnTx/>
                <a:uFillTx/>
                <a:latin typeface="+mj-lt"/>
                <a:ea typeface="+mj-ea"/>
                <a:cs typeface="+mj-cs"/>
              </a:rPr>
              <a:t>Motivación en la sala de clases</a:t>
            </a:r>
            <a:r>
              <a:rPr kumimoji="0" lang="es-MX" sz="2800" b="1" i="0" u="none" strike="noStrike" kern="1200" cap="none" spc="0" normalizeH="0" baseline="0" noProof="0" dirty="0">
                <a:ln>
                  <a:noFill/>
                </a:ln>
                <a:solidFill>
                  <a:srgbClr val="006600"/>
                </a:solidFill>
                <a:effectLst>
                  <a:outerShdw blurRad="53975" dist="22860" dir="5400000" algn="tl" rotWithShape="0">
                    <a:srgbClr val="000000">
                      <a:alpha val="55000"/>
                    </a:srgbClr>
                  </a:outerShdw>
                </a:effectLst>
                <a:uLnTx/>
                <a:uFillTx/>
                <a:latin typeface="+mj-lt"/>
                <a:ea typeface="+mj-ea"/>
                <a:cs typeface="+mj-cs"/>
              </a:rPr>
              <a:t>.</a:t>
            </a:r>
            <a:br>
              <a:rPr kumimoji="0" lang="es-MX" sz="2800" b="1" i="0" u="none" strike="noStrike" kern="1200" cap="none" spc="0" normalizeH="0" baseline="0" noProof="0" dirty="0">
                <a:ln>
                  <a:noFill/>
                </a:ln>
                <a:solidFill>
                  <a:srgbClr val="006600"/>
                </a:solidFill>
                <a:effectLst>
                  <a:outerShdw blurRad="53975" dist="22860" dir="5400000" algn="tl" rotWithShape="0">
                    <a:srgbClr val="000000">
                      <a:alpha val="55000"/>
                    </a:srgbClr>
                  </a:outerShdw>
                </a:effectLst>
                <a:uLnTx/>
                <a:uFillTx/>
                <a:latin typeface="+mj-lt"/>
                <a:ea typeface="+mj-ea"/>
                <a:cs typeface="+mj-cs"/>
              </a:rPr>
            </a:br>
            <a:endParaRPr kumimoji="0" lang="es-ES" sz="2800" b="1" i="0" u="none" strike="noStrike" kern="1200" cap="none" spc="0" normalizeH="0" baseline="0" noProof="0" dirty="0">
              <a:ln>
                <a:noFill/>
              </a:ln>
              <a:solidFill>
                <a:srgbClr val="006600"/>
              </a:solidFill>
              <a:effectLst>
                <a:outerShdw blurRad="53975" dist="22860" dir="5400000" algn="tl" rotWithShape="0">
                  <a:srgbClr val="000000">
                    <a:alpha val="55000"/>
                  </a:srgbClr>
                </a:outerShdw>
              </a:effectLst>
              <a:uLnTx/>
              <a:uFillTx/>
              <a:latin typeface="+mj-lt"/>
              <a:ea typeface="+mj-ea"/>
              <a:cs typeface="+mj-cs"/>
            </a:endParaRPr>
          </a:p>
        </p:txBody>
      </p:sp>
      <p:sp>
        <p:nvSpPr>
          <p:cNvPr id="4" name="Rectangle 3"/>
          <p:cNvSpPr txBox="1">
            <a:spLocks noChangeArrowheads="1"/>
          </p:cNvSpPr>
          <p:nvPr/>
        </p:nvSpPr>
        <p:spPr>
          <a:xfrm>
            <a:off x="323528" y="1371600"/>
            <a:ext cx="8424936" cy="5153744"/>
          </a:xfrm>
          <a:prstGeom prst="rect">
            <a:avLst/>
          </a:prstGeom>
        </p:spPr>
        <p:txBody>
          <a:bodyPr/>
          <a:lstStyle/>
          <a:p>
            <a:pPr marL="265176" marR="0" lvl="0" indent="-265176" algn="just" defTabSz="914400" rtl="0" eaLnBrk="1" fontAlgn="auto" latinLnBrk="0" hangingPunct="1">
              <a:lnSpc>
                <a:spcPct val="90000"/>
              </a:lnSpc>
              <a:spcBef>
                <a:spcPts val="250"/>
              </a:spcBef>
              <a:spcAft>
                <a:spcPts val="0"/>
              </a:spcAft>
              <a:buClr>
                <a:schemeClr val="accent1"/>
              </a:buClr>
              <a:buSzPct val="80000"/>
              <a:buFontTx/>
              <a:buNone/>
              <a:tabLst/>
              <a:defRPr/>
            </a:pPr>
            <a:r>
              <a:rPr kumimoji="0" lang="es-MX" sz="2000" b="1" i="0" u="none" strike="noStrike" kern="1200" cap="none" spc="0" normalizeH="0" baseline="0" noProof="0" dirty="0">
                <a:ln>
                  <a:noFill/>
                </a:ln>
                <a:solidFill>
                  <a:srgbClr val="006600"/>
                </a:solidFill>
                <a:effectLst/>
                <a:uLnTx/>
                <a:uFillTx/>
                <a:latin typeface="+mn-lt"/>
                <a:ea typeface="+mn-ea"/>
                <a:cs typeface="+mn-cs"/>
              </a:rPr>
              <a:t>Motivación</a:t>
            </a:r>
            <a:r>
              <a:rPr kumimoji="0" lang="es-MX" sz="2000" b="1" i="0" u="none" strike="noStrike" kern="1200" cap="none" spc="0" normalizeH="0" baseline="0" noProof="0" dirty="0">
                <a:ln>
                  <a:noFill/>
                </a:ln>
                <a:solidFill>
                  <a:schemeClr val="tx1"/>
                </a:solidFill>
                <a:effectLst/>
                <a:uLnTx/>
                <a:uFillTx/>
                <a:latin typeface="+mn-lt"/>
                <a:ea typeface="+mn-ea"/>
                <a:cs typeface="+mn-cs"/>
              </a:rPr>
              <a:t>: </a:t>
            </a:r>
            <a:r>
              <a:rPr kumimoji="0" lang="es-MX" sz="2000" b="0" i="0" u="none" strike="noStrike" kern="1200" cap="none" spc="0" normalizeH="0" baseline="0" noProof="0" dirty="0">
                <a:ln>
                  <a:noFill/>
                </a:ln>
                <a:solidFill>
                  <a:schemeClr val="tx1"/>
                </a:solidFill>
                <a:effectLst/>
                <a:uLnTx/>
                <a:uFillTx/>
                <a:latin typeface="+mn-lt"/>
                <a:ea typeface="+mn-ea"/>
                <a:cs typeface="+mn-cs"/>
              </a:rPr>
              <a:t>Fenómeno Psicológico que lo construye el alumno</a:t>
            </a:r>
            <a:br>
              <a:rPr kumimoji="0" lang="es-MX" sz="2000" b="0" i="0" u="none" strike="noStrike" kern="1200" cap="none" spc="0" normalizeH="0" baseline="0" noProof="0" dirty="0">
                <a:ln>
                  <a:noFill/>
                </a:ln>
                <a:solidFill>
                  <a:schemeClr val="tx1"/>
                </a:solidFill>
                <a:effectLst/>
                <a:uLnTx/>
                <a:uFillTx/>
                <a:latin typeface="+mn-lt"/>
                <a:ea typeface="+mn-ea"/>
                <a:cs typeface="+mn-cs"/>
              </a:rPr>
            </a:br>
            <a:endParaRPr kumimoji="0" lang="es-MX" sz="2000" b="0" i="0" u="none" strike="noStrike" kern="1200" cap="none" spc="0" normalizeH="0" baseline="0" noProof="0" dirty="0">
              <a:ln>
                <a:noFill/>
              </a:ln>
              <a:solidFill>
                <a:schemeClr val="tx1"/>
              </a:solidFill>
              <a:effectLst/>
              <a:uLnTx/>
              <a:uFillTx/>
              <a:latin typeface="+mn-lt"/>
              <a:ea typeface="+mn-ea"/>
              <a:cs typeface="+mn-cs"/>
            </a:endParaRPr>
          </a:p>
          <a:p>
            <a:pPr marL="265176" marR="0" lvl="0" indent="-265176" algn="l" defTabSz="914400" rtl="0" eaLnBrk="1" fontAlgn="auto" latinLnBrk="0" hangingPunct="1">
              <a:lnSpc>
                <a:spcPct val="90000"/>
              </a:lnSpc>
              <a:spcBef>
                <a:spcPts val="250"/>
              </a:spcBef>
              <a:spcAft>
                <a:spcPts val="0"/>
              </a:spcAft>
              <a:buClr>
                <a:srgbClr val="006600"/>
              </a:buClr>
              <a:buSzPct val="80000"/>
              <a:buFont typeface="Wingdings" pitchFamily="2" charset="2"/>
              <a:buNone/>
              <a:tabLst/>
              <a:defRPr/>
            </a:pPr>
            <a:r>
              <a:rPr kumimoji="0" lang="es-MX" sz="2000" b="1" i="0" u="none" strike="noStrike" kern="1200" cap="none" spc="0" normalizeH="0" baseline="0" noProof="0" dirty="0">
                <a:ln>
                  <a:noFill/>
                </a:ln>
                <a:solidFill>
                  <a:srgbClr val="006600"/>
                </a:solidFill>
                <a:effectLst/>
                <a:uLnTx/>
                <a:uFillTx/>
                <a:latin typeface="+mn-lt"/>
                <a:ea typeface="+mn-ea"/>
                <a:cs typeface="+mn-cs"/>
              </a:rPr>
              <a:t>I-Factores ubicados en el sujeto</a:t>
            </a:r>
            <a:r>
              <a:rPr kumimoji="0" lang="es-MX" sz="2000" b="1" i="0" u="none" strike="noStrike" kern="1200" cap="none" spc="0" normalizeH="0" baseline="0" noProof="0" dirty="0">
                <a:ln>
                  <a:noFill/>
                </a:ln>
                <a:solidFill>
                  <a:schemeClr val="tx1"/>
                </a:solidFill>
                <a:effectLst/>
                <a:uLnTx/>
                <a:uFillTx/>
                <a:latin typeface="+mn-lt"/>
                <a:ea typeface="+mn-ea"/>
                <a:cs typeface="+mn-cs"/>
              </a:rPr>
              <a:t> (</a:t>
            </a:r>
            <a:r>
              <a:rPr kumimoji="0" lang="es-MX" sz="2000" b="0" i="0" u="none" strike="noStrike" kern="1200" cap="none" spc="0" normalizeH="0" baseline="0" noProof="0" dirty="0">
                <a:ln>
                  <a:noFill/>
                </a:ln>
                <a:solidFill>
                  <a:schemeClr val="tx1"/>
                </a:solidFill>
                <a:effectLst/>
                <a:uLnTx/>
                <a:uFillTx/>
                <a:latin typeface="+mn-lt"/>
                <a:ea typeface="+mn-ea"/>
                <a:cs typeface="+mn-cs"/>
              </a:rPr>
              <a:t>Memoria del trabajo)</a:t>
            </a:r>
          </a:p>
          <a:p>
            <a:pPr marL="533400" marR="0" lvl="1" indent="0" algn="l" defTabSz="914400" rtl="0" eaLnBrk="1" fontAlgn="auto" latinLnBrk="0" hangingPunct="1">
              <a:lnSpc>
                <a:spcPct val="90000"/>
              </a:lnSpc>
              <a:spcBef>
                <a:spcPts val="250"/>
              </a:spcBef>
              <a:spcAft>
                <a:spcPts val="0"/>
              </a:spcAft>
              <a:buClr>
                <a:srgbClr val="006600"/>
              </a:buClr>
              <a:buSzPct val="100000"/>
              <a:buFont typeface="Wingdings" pitchFamily="2" charset="2"/>
              <a:buChar char="v"/>
              <a:tabLst/>
              <a:defRPr/>
            </a:pPr>
            <a:r>
              <a:rPr kumimoji="0" lang="es-MX" sz="2000" b="0" i="0" u="none" strike="noStrike" kern="1200" cap="none" spc="0" normalizeH="0" baseline="0" noProof="0" dirty="0">
                <a:ln>
                  <a:noFill/>
                </a:ln>
                <a:solidFill>
                  <a:schemeClr val="tx1"/>
                </a:solidFill>
                <a:effectLst/>
                <a:uLnTx/>
                <a:uFillTx/>
                <a:latin typeface="+mn-lt"/>
                <a:ea typeface="+mn-ea"/>
                <a:cs typeface="+mn-cs"/>
              </a:rPr>
              <a:t>Creencias = auto-eficiencia.</a:t>
            </a:r>
          </a:p>
          <a:p>
            <a:pPr marL="533400" marR="0" lvl="1" indent="0" algn="l" defTabSz="914400" rtl="0" eaLnBrk="1" fontAlgn="auto" latinLnBrk="0" hangingPunct="1">
              <a:lnSpc>
                <a:spcPct val="90000"/>
              </a:lnSpc>
              <a:spcBef>
                <a:spcPts val="250"/>
              </a:spcBef>
              <a:spcAft>
                <a:spcPts val="0"/>
              </a:spcAft>
              <a:buClr>
                <a:srgbClr val="006600"/>
              </a:buClr>
              <a:buSzPct val="100000"/>
              <a:buFont typeface="Wingdings" pitchFamily="2" charset="2"/>
              <a:buChar char="v"/>
              <a:tabLst/>
              <a:defRPr/>
            </a:pPr>
            <a:r>
              <a:rPr kumimoji="0" lang="es-MX" sz="2000" b="0" i="0" u="none" strike="noStrike" kern="1200" cap="none" spc="0" normalizeH="0" baseline="0" noProof="0" dirty="0">
                <a:ln>
                  <a:noFill/>
                </a:ln>
                <a:solidFill>
                  <a:schemeClr val="tx1"/>
                </a:solidFill>
                <a:effectLst/>
                <a:uLnTx/>
                <a:uFillTx/>
                <a:latin typeface="+mn-lt"/>
                <a:ea typeface="+mn-ea"/>
                <a:cs typeface="+mn-cs"/>
              </a:rPr>
              <a:t>Motivos =metas</a:t>
            </a:r>
          </a:p>
          <a:p>
            <a:pPr marL="265176" marR="0" lvl="0" indent="-265176" algn="l" defTabSz="914400" rtl="0" eaLnBrk="1" fontAlgn="auto" latinLnBrk="0" hangingPunct="1">
              <a:lnSpc>
                <a:spcPct val="90000"/>
              </a:lnSpc>
              <a:spcBef>
                <a:spcPts val="250"/>
              </a:spcBef>
              <a:spcAft>
                <a:spcPts val="0"/>
              </a:spcAft>
              <a:buClr>
                <a:schemeClr val="accent1"/>
              </a:buClr>
              <a:buSzPct val="80000"/>
              <a:buFontTx/>
              <a:buNone/>
              <a:tabLst/>
              <a:defRPr/>
            </a:pPr>
            <a:endParaRPr kumimoji="0" lang="es-MX" sz="2000" b="1" i="0" u="none" strike="noStrike" kern="1200" cap="none" spc="0" normalizeH="0" baseline="0" noProof="0" dirty="0">
              <a:ln>
                <a:noFill/>
              </a:ln>
              <a:solidFill>
                <a:schemeClr val="tx1"/>
              </a:solidFill>
              <a:effectLst/>
              <a:uLnTx/>
              <a:uFillTx/>
              <a:latin typeface="+mn-lt"/>
              <a:ea typeface="+mn-ea"/>
              <a:cs typeface="+mn-cs"/>
            </a:endParaRPr>
          </a:p>
          <a:p>
            <a:pPr marL="265176" marR="0" lvl="0" indent="-265176" algn="l" defTabSz="914400" rtl="0" eaLnBrk="1" fontAlgn="auto" latinLnBrk="0" hangingPunct="1">
              <a:lnSpc>
                <a:spcPct val="90000"/>
              </a:lnSpc>
              <a:spcBef>
                <a:spcPts val="250"/>
              </a:spcBef>
              <a:spcAft>
                <a:spcPts val="0"/>
              </a:spcAft>
              <a:buClr>
                <a:srgbClr val="006600"/>
              </a:buClr>
              <a:buSzPct val="80000"/>
              <a:buFont typeface="Wingdings" pitchFamily="2" charset="2"/>
              <a:buNone/>
              <a:tabLst/>
              <a:defRPr/>
            </a:pPr>
            <a:r>
              <a:rPr kumimoji="0" lang="es-MX" sz="2000" b="1" i="0" u="none" strike="noStrike" kern="1200" cap="none" spc="0" normalizeH="0" baseline="0" noProof="0" dirty="0">
                <a:ln>
                  <a:noFill/>
                </a:ln>
                <a:solidFill>
                  <a:srgbClr val="006600"/>
                </a:solidFill>
                <a:effectLst/>
                <a:uLnTx/>
                <a:uFillTx/>
                <a:latin typeface="+mn-lt"/>
                <a:ea typeface="+mn-ea"/>
                <a:cs typeface="+mn-cs"/>
              </a:rPr>
              <a:t>II.- Factores ubicados en el ambiente.</a:t>
            </a:r>
          </a:p>
          <a:p>
            <a:pPr marL="533400" marR="0" lvl="1" indent="0" algn="l" defTabSz="914400" rtl="0" eaLnBrk="1" fontAlgn="auto" latinLnBrk="0" hangingPunct="1">
              <a:lnSpc>
                <a:spcPct val="90000"/>
              </a:lnSpc>
              <a:spcBef>
                <a:spcPts val="250"/>
              </a:spcBef>
              <a:spcAft>
                <a:spcPts val="0"/>
              </a:spcAft>
              <a:buClr>
                <a:srgbClr val="006600"/>
              </a:buClr>
              <a:buSzPct val="100000"/>
              <a:buFont typeface="Wingdings" pitchFamily="2" charset="2"/>
              <a:buChar char="v"/>
              <a:tabLst/>
              <a:defRPr/>
            </a:pPr>
            <a:r>
              <a:rPr kumimoji="0" lang="es-MX" sz="2000" b="1" i="0" u="none" strike="noStrike" kern="1200" cap="none" spc="0" normalizeH="0" baseline="0" noProof="0" dirty="0">
                <a:ln>
                  <a:noFill/>
                </a:ln>
                <a:solidFill>
                  <a:srgbClr val="006600"/>
                </a:solidFill>
                <a:effectLst/>
                <a:uLnTx/>
                <a:uFillTx/>
                <a:latin typeface="+mn-lt"/>
                <a:ea typeface="+mn-ea"/>
                <a:cs typeface="+mn-cs"/>
              </a:rPr>
              <a:t>Factores ubicados en la familia.</a:t>
            </a:r>
            <a:br>
              <a:rPr kumimoji="0" lang="es-MX" sz="2000" b="1" i="0" u="none" strike="noStrike" kern="1200" cap="none" spc="0" normalizeH="0" baseline="0" noProof="0" dirty="0">
                <a:ln>
                  <a:noFill/>
                </a:ln>
                <a:solidFill>
                  <a:schemeClr val="tx1"/>
                </a:solidFill>
                <a:effectLst/>
                <a:uLnTx/>
                <a:uFillTx/>
                <a:latin typeface="+mn-lt"/>
                <a:ea typeface="+mn-ea"/>
                <a:cs typeface="+mn-cs"/>
              </a:rPr>
            </a:br>
            <a:r>
              <a:rPr kumimoji="0" lang="es-MX" sz="2000" b="1" i="0" u="none" strike="noStrike" kern="1200" cap="none" spc="0" normalizeH="0" baseline="0" noProof="0" dirty="0">
                <a:ln>
                  <a:noFill/>
                </a:ln>
                <a:solidFill>
                  <a:schemeClr val="tx1"/>
                </a:solidFill>
                <a:effectLst/>
                <a:uLnTx/>
                <a:uFillTx/>
                <a:latin typeface="+mn-lt"/>
                <a:ea typeface="+mn-ea"/>
                <a:cs typeface="+mn-cs"/>
              </a:rPr>
              <a:t>	</a:t>
            </a:r>
            <a:r>
              <a:rPr kumimoji="0" lang="es-MX" sz="2000" b="0" i="0" u="none" strike="noStrike" kern="1200" cap="none" spc="0" normalizeH="0" baseline="0" noProof="0" dirty="0">
                <a:ln>
                  <a:noFill/>
                </a:ln>
                <a:solidFill>
                  <a:schemeClr val="tx1"/>
                </a:solidFill>
                <a:effectLst/>
                <a:uLnTx/>
                <a:uFillTx/>
                <a:latin typeface="+mn-lt"/>
                <a:ea typeface="+mn-ea"/>
                <a:cs typeface="+mn-cs"/>
              </a:rPr>
              <a:t>1.- Valores trasmitidos por la familia</a:t>
            </a:r>
            <a:br>
              <a:rPr kumimoji="0" lang="es-MX" sz="2000" b="0" i="0" u="none" strike="noStrike" kern="1200" cap="none" spc="0" normalizeH="0" baseline="0" noProof="0" dirty="0">
                <a:ln>
                  <a:noFill/>
                </a:ln>
                <a:solidFill>
                  <a:schemeClr val="tx1"/>
                </a:solidFill>
                <a:effectLst/>
                <a:uLnTx/>
                <a:uFillTx/>
                <a:latin typeface="+mn-lt"/>
                <a:ea typeface="+mn-ea"/>
                <a:cs typeface="+mn-cs"/>
              </a:rPr>
            </a:br>
            <a:r>
              <a:rPr kumimoji="0" lang="es-MX" sz="2000" b="0" i="0" u="none" strike="noStrike" kern="1200" cap="none" spc="0" normalizeH="0" baseline="0" noProof="0" dirty="0">
                <a:ln>
                  <a:noFill/>
                </a:ln>
                <a:solidFill>
                  <a:schemeClr val="tx1"/>
                </a:solidFill>
                <a:effectLst/>
                <a:uLnTx/>
                <a:uFillTx/>
                <a:latin typeface="+mn-lt"/>
                <a:ea typeface="+mn-ea"/>
                <a:cs typeface="+mn-cs"/>
              </a:rPr>
              <a:t> 	2.- Estilos de enseñanza de los padres.</a:t>
            </a:r>
          </a:p>
          <a:p>
            <a:pPr marL="533400" marR="0" lvl="1" indent="0" algn="l" defTabSz="914400" rtl="0" eaLnBrk="1" fontAlgn="auto" latinLnBrk="0" hangingPunct="1">
              <a:lnSpc>
                <a:spcPct val="90000"/>
              </a:lnSpc>
              <a:spcBef>
                <a:spcPts val="250"/>
              </a:spcBef>
              <a:spcAft>
                <a:spcPts val="0"/>
              </a:spcAft>
              <a:buClr>
                <a:srgbClr val="006600"/>
              </a:buClr>
              <a:buSzPct val="100000"/>
              <a:buFont typeface="Wingdings" pitchFamily="2" charset="2"/>
              <a:buChar char="v"/>
              <a:tabLst/>
              <a:defRPr/>
            </a:pPr>
            <a:r>
              <a:rPr kumimoji="0" lang="es-MX" sz="2000" b="1" i="0" u="none" strike="noStrike" kern="1200" cap="none" spc="0" normalizeH="0" baseline="0" noProof="0" dirty="0">
                <a:ln>
                  <a:noFill/>
                </a:ln>
                <a:solidFill>
                  <a:srgbClr val="006600"/>
                </a:solidFill>
                <a:effectLst/>
                <a:uLnTx/>
                <a:uFillTx/>
                <a:latin typeface="+mn-lt"/>
                <a:ea typeface="+mn-ea"/>
                <a:cs typeface="+mn-cs"/>
              </a:rPr>
              <a:t>Factores ubicados en la sociedad.</a:t>
            </a:r>
            <a:br>
              <a:rPr kumimoji="0" lang="es-MX" sz="2000" b="1" i="0" u="none" strike="noStrike" kern="1200" cap="none" spc="0" normalizeH="0" baseline="0" noProof="0" dirty="0">
                <a:ln>
                  <a:noFill/>
                </a:ln>
                <a:solidFill>
                  <a:srgbClr val="006600"/>
                </a:solidFill>
                <a:effectLst/>
                <a:uLnTx/>
                <a:uFillTx/>
                <a:latin typeface="+mn-lt"/>
                <a:ea typeface="+mn-ea"/>
                <a:cs typeface="+mn-cs"/>
              </a:rPr>
            </a:br>
            <a:r>
              <a:rPr kumimoji="0" lang="es-MX" sz="2000" b="1" i="0" u="none" strike="noStrike" kern="1200" cap="none" spc="0" normalizeH="0" baseline="0" noProof="0" dirty="0">
                <a:ln>
                  <a:noFill/>
                </a:ln>
                <a:solidFill>
                  <a:srgbClr val="006600"/>
                </a:solidFill>
                <a:effectLst/>
                <a:uLnTx/>
                <a:uFillTx/>
                <a:latin typeface="+mn-lt"/>
                <a:ea typeface="+mn-ea"/>
                <a:cs typeface="+mn-cs"/>
              </a:rPr>
              <a:t>	</a:t>
            </a:r>
            <a:r>
              <a:rPr kumimoji="0" lang="es-MX" sz="2000" b="0" i="0" u="none" strike="noStrike" kern="1200" cap="none" spc="0" normalizeH="0" baseline="0" noProof="0" dirty="0">
                <a:ln>
                  <a:noFill/>
                </a:ln>
                <a:solidFill>
                  <a:schemeClr val="tx1"/>
                </a:solidFill>
                <a:effectLst/>
                <a:uLnTx/>
                <a:uFillTx/>
                <a:latin typeface="+mn-lt"/>
                <a:ea typeface="+mn-ea"/>
                <a:cs typeface="+mn-cs"/>
              </a:rPr>
              <a:t>1.- Clima de clase (agradable- amena)</a:t>
            </a:r>
            <a:br>
              <a:rPr kumimoji="0" lang="es-MX" sz="2000" b="0" i="0" u="none" strike="noStrike" kern="1200" cap="none" spc="0" normalizeH="0" baseline="0" noProof="0" dirty="0">
                <a:ln>
                  <a:noFill/>
                </a:ln>
                <a:solidFill>
                  <a:schemeClr val="tx1"/>
                </a:solidFill>
                <a:effectLst/>
                <a:uLnTx/>
                <a:uFillTx/>
                <a:latin typeface="+mn-lt"/>
                <a:ea typeface="+mn-ea"/>
                <a:cs typeface="+mn-cs"/>
              </a:rPr>
            </a:br>
            <a:r>
              <a:rPr kumimoji="0" lang="es-MX" sz="2000" b="0" i="0" u="none" strike="noStrike" kern="1200" cap="none" spc="0" normalizeH="0" baseline="0" noProof="0" dirty="0">
                <a:ln>
                  <a:noFill/>
                </a:ln>
                <a:solidFill>
                  <a:schemeClr val="tx1"/>
                </a:solidFill>
                <a:effectLst/>
                <a:uLnTx/>
                <a:uFillTx/>
                <a:latin typeface="+mn-lt"/>
                <a:ea typeface="+mn-ea"/>
                <a:cs typeface="+mn-cs"/>
              </a:rPr>
              <a:t>	2.- Estructura mental de la asignatura.</a:t>
            </a:r>
            <a:br>
              <a:rPr kumimoji="0" lang="es-MX" sz="2000" b="0" i="0" u="none" strike="noStrike" kern="1200" cap="none" spc="0" normalizeH="0" baseline="0" noProof="0" dirty="0">
                <a:ln>
                  <a:noFill/>
                </a:ln>
                <a:solidFill>
                  <a:schemeClr val="tx1"/>
                </a:solidFill>
                <a:effectLst/>
                <a:uLnTx/>
                <a:uFillTx/>
                <a:latin typeface="+mn-lt"/>
                <a:ea typeface="+mn-ea"/>
                <a:cs typeface="+mn-cs"/>
              </a:rPr>
            </a:br>
            <a:endParaRPr kumimoji="0" lang="es-MX" sz="2000" b="0" i="0" u="none" strike="noStrike" kern="1200" cap="none" spc="0" normalizeH="0" baseline="0" noProof="0" dirty="0">
              <a:ln>
                <a:noFill/>
              </a:ln>
              <a:solidFill>
                <a:schemeClr val="tx1"/>
              </a:solidFill>
              <a:effectLst/>
              <a:uLnTx/>
              <a:uFillTx/>
              <a:latin typeface="+mn-lt"/>
              <a:ea typeface="+mn-ea"/>
              <a:cs typeface="+mn-cs"/>
            </a:endParaRPr>
          </a:p>
          <a:p>
            <a:pPr marL="533400" marR="0" lvl="1" indent="0" algn="l" defTabSz="914400" rtl="0" eaLnBrk="1" fontAlgn="auto" latinLnBrk="0" hangingPunct="1">
              <a:lnSpc>
                <a:spcPct val="90000"/>
              </a:lnSpc>
              <a:spcBef>
                <a:spcPts val="250"/>
              </a:spcBef>
              <a:spcAft>
                <a:spcPts val="0"/>
              </a:spcAft>
              <a:buClr>
                <a:srgbClr val="006600"/>
              </a:buClr>
              <a:buSzPct val="100000"/>
              <a:buFont typeface="Wingdings" pitchFamily="2" charset="2"/>
              <a:buNone/>
              <a:tabLst/>
              <a:defRPr/>
            </a:pPr>
            <a:r>
              <a:rPr kumimoji="0" lang="es-MX" sz="2000" b="1" i="1" u="none" strike="noStrike" kern="1200" cap="none" spc="0" normalizeH="0" baseline="0" noProof="0" dirty="0">
                <a:ln>
                  <a:noFill/>
                </a:ln>
                <a:solidFill>
                  <a:srgbClr val="006600"/>
                </a:solidFill>
                <a:effectLst/>
                <a:uLnTx/>
                <a:uFillTx/>
                <a:latin typeface="+mn-lt"/>
                <a:ea typeface="+mn-ea"/>
                <a:cs typeface="+mn-cs"/>
              </a:rPr>
              <a:t>Comportamientos desmotivadores</a:t>
            </a:r>
            <a:r>
              <a:rPr kumimoji="0" lang="es-MX" sz="2000" b="1" i="1" u="none" strike="noStrike" kern="1200" cap="none" spc="0" normalizeH="0" baseline="0" noProof="0" dirty="0">
                <a:ln>
                  <a:noFill/>
                </a:ln>
                <a:solidFill>
                  <a:schemeClr val="tx1"/>
                </a:solidFill>
                <a:effectLst/>
                <a:uLnTx/>
                <a:uFillTx/>
                <a:latin typeface="+mn-lt"/>
                <a:ea typeface="+mn-ea"/>
                <a:cs typeface="+mn-cs"/>
              </a:rPr>
              <a:t>.</a:t>
            </a:r>
            <a:r>
              <a:rPr kumimoji="0" lang="es-MX" sz="2000" b="0" i="0" u="none" strike="noStrike" kern="1200" cap="none" spc="0" normalizeH="0" baseline="0" noProof="0" dirty="0">
                <a:ln>
                  <a:noFill/>
                </a:ln>
                <a:solidFill>
                  <a:schemeClr val="tx1"/>
                </a:solidFill>
                <a:effectLst/>
                <a:uLnTx/>
                <a:uFillTx/>
                <a:latin typeface="+mn-lt"/>
                <a:ea typeface="+mn-ea"/>
                <a:cs typeface="+mn-cs"/>
              </a:rPr>
              <a:t>(etiquetar, ridiculizar, sarcasmo etc.)</a:t>
            </a:r>
            <a:endParaRPr kumimoji="0" lang="es-ES" sz="20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2"/>
          <p:cNvSpPr txBox="1">
            <a:spLocks noChangeArrowheads="1"/>
          </p:cNvSpPr>
          <p:nvPr/>
        </p:nvSpPr>
        <p:spPr bwMode="auto">
          <a:xfrm>
            <a:off x="1115616" y="620688"/>
            <a:ext cx="6768752" cy="646331"/>
          </a:xfrm>
          <a:prstGeom prst="rect">
            <a:avLst/>
          </a:prstGeom>
          <a:noFill/>
          <a:ln w="9525">
            <a:solidFill>
              <a:srgbClr val="FFFF00"/>
            </a:solidFill>
            <a:miter lim="800000"/>
            <a:headEnd/>
            <a:tailEnd/>
          </a:ln>
        </p:spPr>
        <p:txBody>
          <a:bodyPr wrap="square">
            <a:spAutoFit/>
          </a:bodyPr>
          <a:lstStyle/>
          <a:p>
            <a:pPr algn="ctr"/>
            <a:r>
              <a:rPr lang="es-MX" sz="3600" b="1" dirty="0">
                <a:latin typeface="Calibri" pitchFamily="34" charset="0"/>
                <a:cs typeface="Calibri" pitchFamily="34" charset="0"/>
              </a:rPr>
              <a:t>ESTRATEGIAS DE MOTIVACIÓN</a:t>
            </a:r>
            <a:endParaRPr lang="es-ES" sz="3600" b="1" dirty="0">
              <a:latin typeface="Calibri" pitchFamily="34" charset="0"/>
              <a:cs typeface="Calibri" pitchFamily="34" charset="0"/>
            </a:endParaRPr>
          </a:p>
        </p:txBody>
      </p:sp>
      <p:sp>
        <p:nvSpPr>
          <p:cNvPr id="25603" name="Text Box 3"/>
          <p:cNvSpPr txBox="1">
            <a:spLocks noChangeArrowheads="1"/>
          </p:cNvSpPr>
          <p:nvPr/>
        </p:nvSpPr>
        <p:spPr bwMode="auto">
          <a:xfrm>
            <a:off x="467544" y="1556792"/>
            <a:ext cx="8064896" cy="4770537"/>
          </a:xfrm>
          <a:prstGeom prst="rect">
            <a:avLst/>
          </a:prstGeom>
          <a:noFill/>
          <a:ln w="9525">
            <a:noFill/>
            <a:miter lim="800000"/>
            <a:headEnd/>
            <a:tailEnd/>
          </a:ln>
        </p:spPr>
        <p:txBody>
          <a:bodyPr wrap="square">
            <a:spAutoFit/>
          </a:bodyPr>
          <a:lstStyle/>
          <a:p>
            <a:pPr algn="just"/>
            <a:endParaRPr lang="es-MX" sz="2400" b="1" dirty="0">
              <a:latin typeface="Calibri" pitchFamily="34" charset="0"/>
              <a:cs typeface="Calibri" pitchFamily="34" charset="0"/>
            </a:endParaRPr>
          </a:p>
          <a:p>
            <a:pPr algn="just"/>
            <a:r>
              <a:rPr lang="es-MX" sz="2000" b="1" dirty="0">
                <a:latin typeface="Calibri" pitchFamily="34" charset="0"/>
                <a:cs typeface="Calibri" pitchFamily="34" charset="0"/>
              </a:rPr>
              <a:t>EN EL DISEÑO DE LA ENSEÑANZA LA MOTIVACIÓN DEBE SER ADECUADA, RESULTA IMPRESCINDIBLE Y  ES PERMANENTE.</a:t>
            </a:r>
          </a:p>
          <a:p>
            <a:pPr algn="just"/>
            <a:endParaRPr lang="es-MX" sz="2000" b="1" dirty="0">
              <a:latin typeface="Calibri" pitchFamily="34" charset="0"/>
              <a:cs typeface="Calibri" pitchFamily="34" charset="0"/>
            </a:endParaRPr>
          </a:p>
          <a:p>
            <a:pPr algn="just"/>
            <a:r>
              <a:rPr lang="es-MX" sz="2000" b="1" u="sng" dirty="0">
                <a:latin typeface="Calibri" pitchFamily="34" charset="0"/>
                <a:cs typeface="Calibri" pitchFamily="34" charset="0"/>
              </a:rPr>
              <a:t>LA MOTIVACIÓN INTRÍNSECA DEL ALUMNO</a:t>
            </a:r>
            <a:r>
              <a:rPr lang="es-MX" sz="2000" b="1" dirty="0">
                <a:latin typeface="Calibri" pitchFamily="34" charset="0"/>
                <a:cs typeface="Calibri" pitchFamily="34" charset="0"/>
              </a:rPr>
              <a:t> POR  APRENDER ESTÁ BASADA EN NECESIDADES E IMPULSOS INNANTOS DE: </a:t>
            </a:r>
          </a:p>
          <a:p>
            <a:pPr algn="just"/>
            <a:endParaRPr lang="es-MX" sz="2000" b="1" dirty="0">
              <a:latin typeface="Calibri" pitchFamily="34" charset="0"/>
              <a:cs typeface="Calibri" pitchFamily="34" charset="0"/>
            </a:endParaRPr>
          </a:p>
          <a:p>
            <a:pPr algn="just"/>
            <a:r>
              <a:rPr lang="es-MX" sz="2000" b="1" dirty="0">
                <a:latin typeface="Calibri" pitchFamily="34" charset="0"/>
                <a:cs typeface="Calibri" pitchFamily="34" charset="0"/>
              </a:rPr>
              <a:t>  </a:t>
            </a:r>
            <a:r>
              <a:rPr lang="es-MX" sz="2000" b="1" u="sng" dirty="0">
                <a:latin typeface="Calibri" pitchFamily="34" charset="0"/>
                <a:cs typeface="Calibri" pitchFamily="34" charset="0"/>
              </a:rPr>
              <a:t>COMPETENCIA</a:t>
            </a:r>
            <a:r>
              <a:rPr lang="es-MX" sz="2000" b="1" dirty="0">
                <a:latin typeface="Calibri" pitchFamily="34" charset="0"/>
                <a:cs typeface="Calibri" pitchFamily="34" charset="0"/>
              </a:rPr>
              <a:t>: ADQUISICIÓN DETERMINADAS DE CONDUCTAS Y HÁBITOS, Y </a:t>
            </a:r>
          </a:p>
          <a:p>
            <a:pPr algn="just"/>
            <a:endParaRPr lang="es-MX" sz="2000" b="1" dirty="0">
              <a:latin typeface="Calibri" pitchFamily="34" charset="0"/>
              <a:cs typeface="Calibri" pitchFamily="34" charset="0"/>
            </a:endParaRPr>
          </a:p>
          <a:p>
            <a:pPr algn="just"/>
            <a:r>
              <a:rPr lang="es-MX" sz="2000" b="1" dirty="0">
                <a:latin typeface="Calibri" pitchFamily="34" charset="0"/>
                <a:cs typeface="Calibri" pitchFamily="34" charset="0"/>
              </a:rPr>
              <a:t> </a:t>
            </a:r>
            <a:r>
              <a:rPr lang="es-MX" sz="2000" b="1" u="sng" dirty="0">
                <a:latin typeface="Calibri" pitchFamily="34" charset="0"/>
                <a:cs typeface="Calibri" pitchFamily="34" charset="0"/>
              </a:rPr>
              <a:t>AUTODETERMINACIÓN</a:t>
            </a:r>
            <a:r>
              <a:rPr lang="es-MX" sz="2000" b="1" dirty="0">
                <a:latin typeface="Calibri" pitchFamily="34" charset="0"/>
                <a:cs typeface="Calibri" pitchFamily="34" charset="0"/>
              </a:rPr>
              <a:t> : CAPACIDAD DE ELEGIR, SUS ELECCIONES DETERMINAN SU ACCIÓN Y  SUS METAS.</a:t>
            </a:r>
          </a:p>
          <a:p>
            <a:pPr algn="just"/>
            <a:endParaRPr lang="es-MX" sz="2000" b="1" dirty="0">
              <a:latin typeface="Calibri" pitchFamily="34" charset="0"/>
              <a:cs typeface="Calibri" pitchFamily="34" charset="0"/>
            </a:endParaRPr>
          </a:p>
          <a:p>
            <a:pPr algn="just"/>
            <a:endParaRPr lang="es-MX" sz="2000" b="1" dirty="0">
              <a:latin typeface="Calibri" pitchFamily="34" charset="0"/>
              <a:cs typeface="Calibri" pitchFamily="34" charset="0"/>
            </a:endParaRPr>
          </a:p>
          <a:p>
            <a:pPr algn="just"/>
            <a:endParaRPr lang="es-ES" sz="2000" b="1" dirty="0">
              <a:latin typeface="Calibri" pitchFamily="34" charset="0"/>
              <a:cs typeface="Calibri" pitchFamily="34" charset="0"/>
            </a:endParaRP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p:cNvSpPr txBox="1">
            <a:spLocks noChangeArrowheads="1"/>
          </p:cNvSpPr>
          <p:nvPr/>
        </p:nvSpPr>
        <p:spPr bwMode="auto">
          <a:xfrm>
            <a:off x="1513287" y="457200"/>
            <a:ext cx="6509538" cy="830997"/>
          </a:xfrm>
          <a:prstGeom prst="rect">
            <a:avLst/>
          </a:prstGeom>
          <a:noFill/>
          <a:ln w="9525">
            <a:solidFill>
              <a:schemeClr val="tx1"/>
            </a:solidFill>
            <a:miter lim="800000"/>
            <a:headEnd/>
            <a:tailEnd/>
          </a:ln>
        </p:spPr>
        <p:txBody>
          <a:bodyPr wrap="none">
            <a:spAutoFit/>
          </a:bodyPr>
          <a:lstStyle/>
          <a:p>
            <a:pPr algn="ctr"/>
            <a:r>
              <a:rPr lang="es-MX" sz="2400" b="1" dirty="0">
                <a:latin typeface="Calibri" pitchFamily="34" charset="0"/>
                <a:cs typeface="Calibri" pitchFamily="34" charset="0"/>
              </a:rPr>
              <a:t>ASPECTOS DE LA ENSEÑANZA QUE INCIDEN EN LA</a:t>
            </a:r>
          </a:p>
          <a:p>
            <a:pPr algn="ctr"/>
            <a:r>
              <a:rPr lang="es-MX" sz="2400" b="1" dirty="0">
                <a:latin typeface="Calibri" pitchFamily="34" charset="0"/>
                <a:cs typeface="Calibri" pitchFamily="34" charset="0"/>
              </a:rPr>
              <a:t>MOTIVACIÓN INTRÍNSECA DEL ALUMNO</a:t>
            </a:r>
            <a:endParaRPr lang="es-ES" sz="2400" b="1" dirty="0">
              <a:latin typeface="Calibri" pitchFamily="34" charset="0"/>
              <a:cs typeface="Calibri" pitchFamily="34" charset="0"/>
            </a:endParaRPr>
          </a:p>
        </p:txBody>
      </p:sp>
      <p:sp>
        <p:nvSpPr>
          <p:cNvPr id="26627" name="Text Box 3"/>
          <p:cNvSpPr txBox="1">
            <a:spLocks noChangeArrowheads="1"/>
          </p:cNvSpPr>
          <p:nvPr/>
        </p:nvSpPr>
        <p:spPr bwMode="auto">
          <a:xfrm>
            <a:off x="539552" y="1588985"/>
            <a:ext cx="8281615" cy="4339650"/>
          </a:xfrm>
          <a:prstGeom prst="rect">
            <a:avLst/>
          </a:prstGeom>
          <a:noFill/>
          <a:ln w="9525">
            <a:noFill/>
            <a:miter lim="800000"/>
            <a:headEnd/>
            <a:tailEnd/>
          </a:ln>
        </p:spPr>
        <p:txBody>
          <a:bodyPr wrap="square">
            <a:spAutoFit/>
          </a:bodyPr>
          <a:lstStyle/>
          <a:p>
            <a:pPr>
              <a:buFontTx/>
              <a:buChar char="-"/>
            </a:pPr>
            <a:r>
              <a:rPr lang="es-MX" b="1" dirty="0">
                <a:latin typeface="Calibri" pitchFamily="34" charset="0"/>
                <a:cs typeface="Calibri" pitchFamily="34" charset="0"/>
              </a:rPr>
              <a:t> </a:t>
            </a:r>
            <a:r>
              <a:rPr lang="es-MX" b="1" i="1" dirty="0">
                <a:latin typeface="Calibri" pitchFamily="34" charset="0"/>
                <a:cs typeface="Calibri" pitchFamily="34" charset="0"/>
              </a:rPr>
              <a:t>EL APRENDIZAJE COOPERATIVO</a:t>
            </a:r>
          </a:p>
          <a:p>
            <a:endParaRPr lang="es-MX" b="1" i="1" dirty="0">
              <a:latin typeface="Calibri" pitchFamily="34" charset="0"/>
              <a:cs typeface="Calibri" pitchFamily="34" charset="0"/>
            </a:endParaRPr>
          </a:p>
          <a:p>
            <a:pPr>
              <a:buFontTx/>
              <a:buChar char="-"/>
            </a:pPr>
            <a:r>
              <a:rPr lang="es-MX" b="1" i="1" dirty="0">
                <a:latin typeface="Calibri" pitchFamily="34" charset="0"/>
                <a:cs typeface="Calibri" pitchFamily="34" charset="0"/>
              </a:rPr>
              <a:t> LA ORGANIZACIÓN FLEXIBLE Y DEMOCRÁTICA EN TRABAJO DE GRUPO</a:t>
            </a:r>
          </a:p>
          <a:p>
            <a:endParaRPr lang="es-MX" b="1" i="1" dirty="0">
              <a:latin typeface="Calibri" pitchFamily="34" charset="0"/>
              <a:cs typeface="Calibri" pitchFamily="34" charset="0"/>
            </a:endParaRPr>
          </a:p>
          <a:p>
            <a:pPr>
              <a:buFontTx/>
              <a:buChar char="-"/>
            </a:pPr>
            <a:r>
              <a:rPr lang="es-MX" b="1" i="1" dirty="0">
                <a:latin typeface="Calibri" pitchFamily="34" charset="0"/>
                <a:cs typeface="Calibri" pitchFamily="34" charset="0"/>
              </a:rPr>
              <a:t> LAS TAREAS CREATIVAS</a:t>
            </a:r>
          </a:p>
          <a:p>
            <a:endParaRPr lang="es-MX" b="1" i="1" dirty="0">
              <a:latin typeface="Calibri" pitchFamily="34" charset="0"/>
              <a:cs typeface="Calibri" pitchFamily="34" charset="0"/>
            </a:endParaRPr>
          </a:p>
          <a:p>
            <a:pPr>
              <a:buFontTx/>
              <a:buChar char="-"/>
            </a:pPr>
            <a:r>
              <a:rPr lang="es-MX" b="1" i="1" dirty="0">
                <a:latin typeface="Calibri" pitchFamily="34" charset="0"/>
                <a:cs typeface="Calibri" pitchFamily="34" charset="0"/>
              </a:rPr>
              <a:t> RECONOCIMIENTO DEL ÉXITO EN LAS TAREAS</a:t>
            </a:r>
          </a:p>
          <a:p>
            <a:endParaRPr lang="es-MX" b="1" i="1" dirty="0">
              <a:latin typeface="Calibri" pitchFamily="34" charset="0"/>
              <a:cs typeface="Calibri" pitchFamily="34" charset="0"/>
            </a:endParaRPr>
          </a:p>
          <a:p>
            <a:pPr>
              <a:buFontTx/>
              <a:buChar char="-"/>
            </a:pPr>
            <a:r>
              <a:rPr lang="es-MX" b="1" i="1" dirty="0">
                <a:latin typeface="Calibri" pitchFamily="34" charset="0"/>
                <a:cs typeface="Calibri" pitchFamily="34" charset="0"/>
              </a:rPr>
              <a:t> EL NIVEL DE ESTIMULACIÓN HA DE SER ÓPTIMO, NO EXCESIVO</a:t>
            </a:r>
          </a:p>
          <a:p>
            <a:pPr>
              <a:buFontTx/>
              <a:buChar char="-"/>
            </a:pPr>
            <a:endParaRPr lang="es-MX" b="1" i="1" dirty="0">
              <a:latin typeface="Calibri" pitchFamily="34" charset="0"/>
              <a:cs typeface="Calibri" pitchFamily="34" charset="0"/>
            </a:endParaRPr>
          </a:p>
          <a:p>
            <a:pPr>
              <a:buFontTx/>
              <a:buChar char="-"/>
            </a:pPr>
            <a:r>
              <a:rPr lang="es-MX" b="1" i="1" dirty="0">
                <a:latin typeface="Calibri" pitchFamily="34" charset="0"/>
                <a:cs typeface="Calibri" pitchFamily="34" charset="0"/>
              </a:rPr>
              <a:t>EL NIVEL DE DIFICULTAD EN LA TAREA O ACTIVIDAD  ( HA DE SER MEDIO Y PROGRESIVO).</a:t>
            </a:r>
          </a:p>
          <a:p>
            <a:endParaRPr lang="es-MX" b="1" i="1" dirty="0">
              <a:latin typeface="Calibri" pitchFamily="34" charset="0"/>
              <a:cs typeface="Calibri" pitchFamily="34" charset="0"/>
            </a:endParaRPr>
          </a:p>
          <a:p>
            <a:pPr>
              <a:buFontTx/>
              <a:buChar char="-"/>
            </a:pPr>
            <a:r>
              <a:rPr lang="es-MX" b="1" i="1" dirty="0">
                <a:latin typeface="Calibri" pitchFamily="34" charset="0"/>
                <a:cs typeface="Calibri" pitchFamily="34" charset="0"/>
              </a:rPr>
              <a:t> UN AMBIENTE EDUCATIVO DE OPTIMISMO. ( LAS EXPECTATIVAS DEL PROFESOR SOBRE EL ALUMNO SON PROFECÍAS QUE SE CUMPLEN.)</a:t>
            </a:r>
            <a:endParaRPr lang="es-ES" sz="2400" b="1" i="1" dirty="0">
              <a:latin typeface="Calibri" pitchFamily="34" charset="0"/>
              <a:cs typeface="Calibri" pitchFamily="34" charset="0"/>
            </a:endParaRP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2"/>
          <p:cNvSpPr txBox="1">
            <a:spLocks noChangeArrowheads="1"/>
          </p:cNvSpPr>
          <p:nvPr/>
        </p:nvSpPr>
        <p:spPr bwMode="auto">
          <a:xfrm>
            <a:off x="611560" y="803275"/>
            <a:ext cx="7776864" cy="6001643"/>
          </a:xfrm>
          <a:prstGeom prst="rect">
            <a:avLst/>
          </a:prstGeom>
          <a:noFill/>
          <a:ln w="9525">
            <a:noFill/>
            <a:miter lim="800000"/>
            <a:headEnd/>
            <a:tailEnd/>
          </a:ln>
        </p:spPr>
        <p:txBody>
          <a:bodyPr wrap="square">
            <a:spAutoFit/>
          </a:bodyPr>
          <a:lstStyle/>
          <a:p>
            <a:pPr algn="just"/>
            <a:r>
              <a:rPr lang="es-MX" sz="2400" b="1" dirty="0">
                <a:latin typeface="Calibri" pitchFamily="34" charset="0"/>
                <a:cs typeface="Calibri" pitchFamily="34" charset="0"/>
              </a:rPr>
              <a:t>    </a:t>
            </a:r>
            <a:r>
              <a:rPr lang="es-MX" sz="2400" b="1" i="1" u="sng" dirty="0">
                <a:latin typeface="Calibri" pitchFamily="34" charset="0"/>
                <a:cs typeface="Calibri" pitchFamily="34" charset="0"/>
              </a:rPr>
              <a:t>LA MOTIVACIÓN EXTRÍNSECA DEL ALUMNO</a:t>
            </a:r>
            <a:endParaRPr lang="es-MX" sz="2400" b="1" i="1" dirty="0">
              <a:latin typeface="Calibri" pitchFamily="34" charset="0"/>
              <a:cs typeface="Calibri" pitchFamily="34" charset="0"/>
            </a:endParaRPr>
          </a:p>
          <a:p>
            <a:pPr algn="just"/>
            <a:endParaRPr lang="es-MX" sz="2400" b="1" i="1" dirty="0">
              <a:latin typeface="Calibri" pitchFamily="34" charset="0"/>
              <a:cs typeface="Calibri" pitchFamily="34" charset="0"/>
            </a:endParaRPr>
          </a:p>
          <a:p>
            <a:pPr algn="just"/>
            <a:endParaRPr lang="es-MX" sz="2400" b="1" i="1" dirty="0">
              <a:latin typeface="Calibri" pitchFamily="34" charset="0"/>
              <a:cs typeface="Calibri" pitchFamily="34" charset="0"/>
            </a:endParaRPr>
          </a:p>
          <a:p>
            <a:pPr algn="just">
              <a:buFontTx/>
              <a:buChar char="-"/>
            </a:pPr>
            <a:r>
              <a:rPr lang="es-MX" sz="2400" b="1" i="1" dirty="0">
                <a:latin typeface="Calibri" pitchFamily="34" charset="0"/>
                <a:cs typeface="Calibri" pitchFamily="34" charset="0"/>
              </a:rPr>
              <a:t> SON ACCIONES EXTERNAS, INCIDENTALES, TRANSITORIAS O  </a:t>
            </a:r>
            <a:r>
              <a:rPr lang="es-MX" sz="2400" b="1" i="1" u="sng" dirty="0">
                <a:latin typeface="Calibri" pitchFamily="34" charset="0"/>
                <a:cs typeface="Calibri" pitchFamily="34" charset="0"/>
              </a:rPr>
              <a:t>PERMANENTES, </a:t>
            </a:r>
            <a:r>
              <a:rPr lang="es-MX" sz="2400" b="1" i="1" dirty="0">
                <a:latin typeface="Calibri" pitchFamily="34" charset="0"/>
                <a:cs typeface="Calibri" pitchFamily="34" charset="0"/>
              </a:rPr>
              <a:t>SUPERFICIALES O </a:t>
            </a:r>
            <a:r>
              <a:rPr lang="es-MX" sz="2400" b="1" i="1" u="sng" dirty="0">
                <a:latin typeface="Calibri" pitchFamily="34" charset="0"/>
                <a:cs typeface="Calibri" pitchFamily="34" charset="0"/>
              </a:rPr>
              <a:t>PROFUNDAS</a:t>
            </a:r>
            <a:r>
              <a:rPr lang="es-MX" sz="2400" b="1" i="1" dirty="0">
                <a:latin typeface="Calibri" pitchFamily="34" charset="0"/>
                <a:cs typeface="Calibri" pitchFamily="34" charset="0"/>
              </a:rPr>
              <a:t> E </a:t>
            </a:r>
            <a:r>
              <a:rPr lang="es-MX" sz="2400" b="1" i="1" u="sng" dirty="0">
                <a:latin typeface="Calibri" pitchFamily="34" charset="0"/>
                <a:cs typeface="Calibri" pitchFamily="34" charset="0"/>
              </a:rPr>
              <a:t>INTENSAS.</a:t>
            </a:r>
          </a:p>
          <a:p>
            <a:pPr algn="just"/>
            <a:endParaRPr lang="es-MX" sz="2400" b="1" i="1" dirty="0">
              <a:latin typeface="Calibri" pitchFamily="34" charset="0"/>
              <a:cs typeface="Calibri" pitchFamily="34" charset="0"/>
            </a:endParaRPr>
          </a:p>
          <a:p>
            <a:pPr algn="just"/>
            <a:endParaRPr lang="es-MX" sz="2400" b="1" i="1" dirty="0">
              <a:latin typeface="Calibri" pitchFamily="34" charset="0"/>
              <a:cs typeface="Calibri" pitchFamily="34" charset="0"/>
            </a:endParaRPr>
          </a:p>
          <a:p>
            <a:pPr algn="just">
              <a:buFontTx/>
              <a:buChar char="-"/>
            </a:pPr>
            <a:r>
              <a:rPr lang="es-MX" sz="2400" b="1" i="1" dirty="0">
                <a:latin typeface="Calibri" pitchFamily="34" charset="0"/>
                <a:cs typeface="Calibri" pitchFamily="34" charset="0"/>
              </a:rPr>
              <a:t> PUEDEN PLANIFICARSE Y EVALUAR  SU EFECTO </a:t>
            </a:r>
          </a:p>
          <a:p>
            <a:pPr algn="ctr"/>
            <a:r>
              <a:rPr lang="es-MX" sz="2400" b="1" i="1" dirty="0">
                <a:latin typeface="Calibri" pitchFamily="34" charset="0"/>
                <a:cs typeface="Calibri" pitchFamily="34" charset="0"/>
              </a:rPr>
              <a:t>( REFLEXIVA, ELABORADA Y DIRIGIDA)</a:t>
            </a:r>
          </a:p>
          <a:p>
            <a:pPr algn="just"/>
            <a:endParaRPr lang="es-MX" sz="2400" b="1" i="1" dirty="0">
              <a:latin typeface="Calibri" pitchFamily="34" charset="0"/>
              <a:cs typeface="Calibri" pitchFamily="34" charset="0"/>
            </a:endParaRPr>
          </a:p>
          <a:p>
            <a:pPr algn="just"/>
            <a:endParaRPr lang="es-MX" sz="2400" b="1" i="1" dirty="0">
              <a:latin typeface="Calibri" pitchFamily="34" charset="0"/>
              <a:cs typeface="Calibri" pitchFamily="34" charset="0"/>
            </a:endParaRPr>
          </a:p>
          <a:p>
            <a:pPr algn="just">
              <a:buFontTx/>
              <a:buChar char="-"/>
            </a:pPr>
            <a:r>
              <a:rPr lang="es-MX" sz="2400" b="1" i="1" dirty="0">
                <a:latin typeface="Calibri" pitchFamily="34" charset="0"/>
                <a:cs typeface="Calibri" pitchFamily="34" charset="0"/>
              </a:rPr>
              <a:t> PERMITE COMPRENDER, ORIENTAR Y DIRIGIR LOS ESFUERZOS DEL ALUMNO </a:t>
            </a:r>
          </a:p>
          <a:p>
            <a:pPr algn="just"/>
            <a:endParaRPr lang="es-MX" sz="2400" b="1" i="1" dirty="0">
              <a:latin typeface="Calibri" pitchFamily="34" charset="0"/>
              <a:cs typeface="Calibri" pitchFamily="34" charset="0"/>
            </a:endParaRPr>
          </a:p>
          <a:p>
            <a:pPr algn="just"/>
            <a:endParaRPr lang="es-ES" sz="2400" b="1" dirty="0">
              <a:latin typeface="Calibri" pitchFamily="34" charset="0"/>
              <a:cs typeface="Calibri" pitchFamily="34" charset="0"/>
            </a:endParaRP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2"/>
          <p:cNvSpPr txBox="1">
            <a:spLocks noChangeArrowheads="1"/>
          </p:cNvSpPr>
          <p:nvPr/>
        </p:nvSpPr>
        <p:spPr bwMode="auto">
          <a:xfrm>
            <a:off x="395536" y="1700808"/>
            <a:ext cx="8262440" cy="4524315"/>
          </a:xfrm>
          <a:prstGeom prst="rect">
            <a:avLst/>
          </a:prstGeom>
          <a:noFill/>
          <a:ln w="9525">
            <a:noFill/>
            <a:miter lim="800000"/>
            <a:headEnd/>
            <a:tailEnd/>
          </a:ln>
        </p:spPr>
        <p:txBody>
          <a:bodyPr wrap="square">
            <a:spAutoFit/>
          </a:bodyPr>
          <a:lstStyle/>
          <a:p>
            <a:endParaRPr lang="es-MX" sz="2400" b="1" dirty="0">
              <a:latin typeface="Calibri" pitchFamily="34" charset="0"/>
              <a:cs typeface="Calibri" pitchFamily="34" charset="0"/>
            </a:endParaRPr>
          </a:p>
          <a:p>
            <a:pPr>
              <a:buFontTx/>
              <a:buChar char="-"/>
            </a:pPr>
            <a:r>
              <a:rPr lang="es-MX" sz="2400" b="1" dirty="0">
                <a:latin typeface="Calibri" pitchFamily="34" charset="0"/>
                <a:cs typeface="Calibri" pitchFamily="34" charset="0"/>
              </a:rPr>
              <a:t>LA PERSONALIDAD DEL PROFESOR</a:t>
            </a:r>
          </a:p>
          <a:p>
            <a:pPr>
              <a:buFontTx/>
              <a:buChar char="-"/>
            </a:pPr>
            <a:endParaRPr lang="es-MX" sz="2400" b="1" dirty="0">
              <a:latin typeface="Calibri" pitchFamily="34" charset="0"/>
              <a:cs typeface="Calibri" pitchFamily="34" charset="0"/>
            </a:endParaRPr>
          </a:p>
          <a:p>
            <a:endParaRPr lang="es-MX" sz="2400" b="1" dirty="0">
              <a:latin typeface="Calibri" pitchFamily="34" charset="0"/>
              <a:cs typeface="Calibri" pitchFamily="34" charset="0"/>
            </a:endParaRPr>
          </a:p>
          <a:p>
            <a:pPr algn="just">
              <a:buFontTx/>
              <a:buChar char="-"/>
            </a:pPr>
            <a:r>
              <a:rPr lang="es-MX" sz="2400" b="1" dirty="0">
                <a:latin typeface="Calibri" pitchFamily="34" charset="0"/>
                <a:cs typeface="Calibri" pitchFamily="34" charset="0"/>
              </a:rPr>
              <a:t> EL MATERIAL DE ENSEÑANZA Y DIDÁCTICO  UTILIZADO</a:t>
            </a:r>
          </a:p>
          <a:p>
            <a:pPr algn="just">
              <a:buFontTx/>
              <a:buChar char="-"/>
            </a:pPr>
            <a:endParaRPr lang="es-MX" sz="2400" b="1" dirty="0">
              <a:latin typeface="Calibri" pitchFamily="34" charset="0"/>
              <a:cs typeface="Calibri" pitchFamily="34" charset="0"/>
            </a:endParaRPr>
          </a:p>
          <a:p>
            <a:endParaRPr lang="es-MX" sz="2400" b="1" dirty="0">
              <a:latin typeface="Calibri" pitchFamily="34" charset="0"/>
              <a:cs typeface="Calibri" pitchFamily="34" charset="0"/>
            </a:endParaRPr>
          </a:p>
          <a:p>
            <a:pPr>
              <a:buFontTx/>
              <a:buChar char="-"/>
            </a:pPr>
            <a:r>
              <a:rPr lang="es-MX" sz="2400" b="1" dirty="0">
                <a:latin typeface="Calibri" pitchFamily="34" charset="0"/>
                <a:cs typeface="Calibri" pitchFamily="34" charset="0"/>
              </a:rPr>
              <a:t> LOS MÉTODOS Y ACTIVIDADES PRÁCTICAS</a:t>
            </a:r>
          </a:p>
          <a:p>
            <a:pPr>
              <a:buFontTx/>
              <a:buChar char="-"/>
            </a:pPr>
            <a:endParaRPr lang="es-MX" sz="2400" b="1" dirty="0">
              <a:latin typeface="Calibri" pitchFamily="34" charset="0"/>
              <a:cs typeface="Calibri" pitchFamily="34" charset="0"/>
            </a:endParaRPr>
          </a:p>
          <a:p>
            <a:endParaRPr lang="es-MX" sz="2400" b="1" dirty="0">
              <a:latin typeface="Calibri" pitchFamily="34" charset="0"/>
              <a:cs typeface="Calibri" pitchFamily="34" charset="0"/>
            </a:endParaRPr>
          </a:p>
          <a:p>
            <a:pPr>
              <a:buFontTx/>
              <a:buChar char="-"/>
            </a:pPr>
            <a:r>
              <a:rPr lang="es-MX" sz="2400" b="1" dirty="0">
                <a:latin typeface="Calibri" pitchFamily="34" charset="0"/>
                <a:cs typeface="Calibri" pitchFamily="34" charset="0"/>
              </a:rPr>
              <a:t> LAS MATERIAS DE ENSEÑANZA</a:t>
            </a:r>
          </a:p>
          <a:p>
            <a:pPr>
              <a:buFontTx/>
              <a:buChar char="-"/>
            </a:pPr>
            <a:endParaRPr lang="es-ES" sz="2400" b="1" dirty="0">
              <a:latin typeface="Calibri" pitchFamily="34" charset="0"/>
              <a:cs typeface="Calibri" pitchFamily="34" charset="0"/>
            </a:endParaRPr>
          </a:p>
        </p:txBody>
      </p:sp>
      <p:sp>
        <p:nvSpPr>
          <p:cNvPr id="29699" name="Text Box 3"/>
          <p:cNvSpPr txBox="1">
            <a:spLocks noChangeArrowheads="1"/>
          </p:cNvSpPr>
          <p:nvPr/>
        </p:nvSpPr>
        <p:spPr bwMode="auto">
          <a:xfrm>
            <a:off x="899592" y="764704"/>
            <a:ext cx="7560841" cy="461665"/>
          </a:xfrm>
          <a:prstGeom prst="rect">
            <a:avLst/>
          </a:prstGeom>
          <a:noFill/>
          <a:ln w="9525">
            <a:solidFill>
              <a:schemeClr val="tx1"/>
            </a:solidFill>
            <a:miter lim="800000"/>
            <a:headEnd/>
            <a:tailEnd/>
          </a:ln>
        </p:spPr>
        <p:txBody>
          <a:bodyPr wrap="square">
            <a:spAutoFit/>
          </a:bodyPr>
          <a:lstStyle/>
          <a:p>
            <a:pPr algn="ctr"/>
            <a:r>
              <a:rPr lang="es-MX" sz="2400" b="1" dirty="0">
                <a:latin typeface="Times New Roman" pitchFamily="18" charset="0"/>
              </a:rPr>
              <a:t>    </a:t>
            </a:r>
            <a:r>
              <a:rPr lang="es-MX" sz="2400" b="1" dirty="0">
                <a:latin typeface="Tempus Sans ITC" pitchFamily="82" charset="0"/>
              </a:rPr>
              <a:t>PRINCIPALES FACTORES DE MOTIVACIÓN  </a:t>
            </a:r>
            <a:endParaRPr lang="es-ES" sz="2400" dirty="0">
              <a:latin typeface="Tempus Sans ITC" pitchFamily="82" charset="0"/>
            </a:endParaRP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395288" y="620713"/>
            <a:ext cx="8307387" cy="5632311"/>
          </a:xfrm>
          <a:prstGeom prst="rect">
            <a:avLst/>
          </a:prstGeom>
          <a:noFill/>
          <a:ln w="9525">
            <a:noFill/>
            <a:miter lim="800000"/>
            <a:headEnd/>
            <a:tailEnd/>
          </a:ln>
        </p:spPr>
        <p:txBody>
          <a:bodyPr>
            <a:spAutoFit/>
          </a:bodyPr>
          <a:lstStyle/>
          <a:p>
            <a:endParaRPr lang="es-MX" sz="2400" b="1" dirty="0">
              <a:latin typeface="Calibri" pitchFamily="34" charset="0"/>
              <a:cs typeface="Calibri" pitchFamily="34" charset="0"/>
            </a:endParaRPr>
          </a:p>
          <a:p>
            <a:r>
              <a:rPr lang="es-MX" sz="2400" b="1" dirty="0">
                <a:latin typeface="Calibri" pitchFamily="34" charset="0"/>
                <a:cs typeface="Calibri" pitchFamily="34" charset="0"/>
              </a:rPr>
              <a:t>            ¿ CÓMO VERIFICAR SU EFECTO ?</a:t>
            </a:r>
          </a:p>
          <a:p>
            <a:pPr algn="ctr"/>
            <a:endParaRPr lang="es-MX" sz="2400" b="1" dirty="0">
              <a:latin typeface="Calibri" pitchFamily="34" charset="0"/>
              <a:cs typeface="Calibri" pitchFamily="34" charset="0"/>
            </a:endParaRPr>
          </a:p>
          <a:p>
            <a:pPr>
              <a:buFontTx/>
              <a:buChar char="-"/>
            </a:pPr>
            <a:endParaRPr lang="es-MX" sz="2400" b="1" dirty="0">
              <a:latin typeface="Calibri" pitchFamily="34" charset="0"/>
              <a:cs typeface="Calibri" pitchFamily="34" charset="0"/>
            </a:endParaRPr>
          </a:p>
          <a:p>
            <a:pPr>
              <a:buFontTx/>
              <a:buChar char="-"/>
            </a:pPr>
            <a:r>
              <a:rPr lang="es-MX" sz="2400" b="1" dirty="0">
                <a:latin typeface="Calibri" pitchFamily="34" charset="0"/>
                <a:cs typeface="Calibri" pitchFamily="34" charset="0"/>
              </a:rPr>
              <a:t> SE PUEDE OBSERVAR LA </a:t>
            </a:r>
            <a:r>
              <a:rPr lang="es-MX" sz="2400" b="1" u="sng" dirty="0">
                <a:latin typeface="Calibri" pitchFamily="34" charset="0"/>
                <a:cs typeface="Calibri" pitchFamily="34" charset="0"/>
              </a:rPr>
              <a:t>ATENCIÓN</a:t>
            </a:r>
            <a:r>
              <a:rPr lang="es-MX" sz="2400" b="1" dirty="0">
                <a:latin typeface="Calibri" pitchFamily="34" charset="0"/>
                <a:cs typeface="Calibri" pitchFamily="34" charset="0"/>
              </a:rPr>
              <a:t> Y </a:t>
            </a:r>
            <a:r>
              <a:rPr lang="es-MX" sz="2400" b="1" u="sng" dirty="0">
                <a:latin typeface="Calibri" pitchFamily="34" charset="0"/>
                <a:cs typeface="Calibri" pitchFamily="34" charset="0"/>
              </a:rPr>
              <a:t>ESFUERZO</a:t>
            </a:r>
            <a:r>
              <a:rPr lang="es-MX" sz="2400" b="1" dirty="0">
                <a:latin typeface="Calibri" pitchFamily="34" charset="0"/>
                <a:cs typeface="Calibri" pitchFamily="34" charset="0"/>
              </a:rPr>
              <a:t>  DEL ALUMNO  POR APRENDER</a:t>
            </a:r>
          </a:p>
          <a:p>
            <a:pPr>
              <a:buFontTx/>
              <a:buChar char="-"/>
            </a:pPr>
            <a:endParaRPr lang="es-MX" sz="2400" b="1" dirty="0">
              <a:latin typeface="Calibri" pitchFamily="34" charset="0"/>
              <a:cs typeface="Calibri" pitchFamily="34" charset="0"/>
            </a:endParaRPr>
          </a:p>
          <a:p>
            <a:endParaRPr lang="es-MX" sz="2400" b="1" dirty="0">
              <a:latin typeface="Calibri" pitchFamily="34" charset="0"/>
              <a:cs typeface="Calibri" pitchFamily="34" charset="0"/>
            </a:endParaRPr>
          </a:p>
          <a:p>
            <a:pPr>
              <a:buFontTx/>
              <a:buChar char="-"/>
            </a:pPr>
            <a:r>
              <a:rPr lang="es-MX" sz="2400" b="1" dirty="0">
                <a:latin typeface="Calibri" pitchFamily="34" charset="0"/>
                <a:cs typeface="Calibri" pitchFamily="34" charset="0"/>
              </a:rPr>
              <a:t> LA </a:t>
            </a:r>
            <a:r>
              <a:rPr lang="es-MX" sz="2400" b="1" u="sng" dirty="0">
                <a:latin typeface="Calibri" pitchFamily="34" charset="0"/>
                <a:cs typeface="Calibri" pitchFamily="34" charset="0"/>
              </a:rPr>
              <a:t>AUTODISCIPLINA DESARROLLADA PARA EL  ESTUDIO</a:t>
            </a:r>
          </a:p>
          <a:p>
            <a:pPr>
              <a:buFontTx/>
              <a:buChar char="-"/>
            </a:pPr>
            <a:endParaRPr lang="es-MX" sz="2400" b="1" u="sng" dirty="0">
              <a:latin typeface="Calibri" pitchFamily="34" charset="0"/>
              <a:cs typeface="Calibri" pitchFamily="34" charset="0"/>
            </a:endParaRPr>
          </a:p>
          <a:p>
            <a:endParaRPr lang="es-MX" sz="2400" b="1" u="sng" dirty="0">
              <a:latin typeface="Calibri" pitchFamily="34" charset="0"/>
              <a:cs typeface="Calibri" pitchFamily="34" charset="0"/>
            </a:endParaRPr>
          </a:p>
          <a:p>
            <a:pPr>
              <a:buFontTx/>
              <a:buChar char="-"/>
            </a:pPr>
            <a:r>
              <a:rPr lang="es-MX" sz="2400" b="1" u="sng" dirty="0">
                <a:latin typeface="Calibri" pitchFamily="34" charset="0"/>
                <a:cs typeface="Calibri" pitchFamily="34" charset="0"/>
              </a:rPr>
              <a:t>PERSEVERANCIA EN LOS ESTUDIOS</a:t>
            </a:r>
          </a:p>
          <a:p>
            <a:pPr>
              <a:buFontTx/>
              <a:buChar char="-"/>
            </a:pPr>
            <a:endParaRPr lang="es-ES" sz="2400" b="1" u="sng" dirty="0">
              <a:latin typeface="Calibri" pitchFamily="34" charset="0"/>
              <a:cs typeface="Calibri" pitchFamily="34" charset="0"/>
            </a:endParaRPr>
          </a:p>
          <a:p>
            <a:pPr>
              <a:buFontTx/>
              <a:buChar char="-"/>
            </a:pPr>
            <a:endParaRPr lang="es-ES" sz="2400" b="1" u="sng" dirty="0">
              <a:latin typeface="Calibri" pitchFamily="34" charset="0"/>
              <a:cs typeface="Calibri" pitchFamily="34" charset="0"/>
            </a:endParaRPr>
          </a:p>
          <a:p>
            <a:pPr>
              <a:buFontTx/>
              <a:buChar char="-"/>
            </a:pPr>
            <a:endParaRPr lang="es-ES" sz="2400" b="1" u="sng" dirty="0">
              <a:latin typeface="Calibri" pitchFamily="34" charset="0"/>
              <a:cs typeface="Calibri" pitchFamily="34" charset="0"/>
            </a:endParaRP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2"/>
          <p:cNvSpPr txBox="1">
            <a:spLocks noChangeArrowheads="1"/>
          </p:cNvSpPr>
          <p:nvPr/>
        </p:nvSpPr>
        <p:spPr bwMode="auto">
          <a:xfrm>
            <a:off x="1331912" y="404813"/>
            <a:ext cx="6624463" cy="954107"/>
          </a:xfrm>
          <a:prstGeom prst="rect">
            <a:avLst/>
          </a:prstGeom>
          <a:noFill/>
          <a:ln w="9525">
            <a:solidFill>
              <a:srgbClr val="FFFF00"/>
            </a:solidFill>
            <a:miter lim="800000"/>
            <a:headEnd/>
            <a:tailEnd/>
          </a:ln>
        </p:spPr>
        <p:txBody>
          <a:bodyPr wrap="square">
            <a:spAutoFit/>
          </a:bodyPr>
          <a:lstStyle/>
          <a:p>
            <a:endParaRPr lang="es-MX" sz="2800" b="1" dirty="0">
              <a:latin typeface="Calibri" pitchFamily="34" charset="0"/>
              <a:cs typeface="Calibri" pitchFamily="34" charset="0"/>
            </a:endParaRPr>
          </a:p>
          <a:p>
            <a:pPr algn="ctr"/>
            <a:r>
              <a:rPr lang="es-MX" sz="2800" b="1" u="sng" dirty="0">
                <a:latin typeface="Calibri" pitchFamily="34" charset="0"/>
                <a:cs typeface="Calibri" pitchFamily="34" charset="0"/>
              </a:rPr>
              <a:t>ORIENTACIONES PARA LA PLANIFICACIÓN</a:t>
            </a:r>
            <a:endParaRPr lang="es-ES" sz="2800" b="1" u="sng" dirty="0">
              <a:latin typeface="Calibri" pitchFamily="34" charset="0"/>
              <a:cs typeface="Calibri" pitchFamily="34" charset="0"/>
            </a:endParaRPr>
          </a:p>
        </p:txBody>
      </p:sp>
      <p:sp>
        <p:nvSpPr>
          <p:cNvPr id="31748" name="Text Box 4"/>
          <p:cNvSpPr txBox="1">
            <a:spLocks noChangeArrowheads="1"/>
          </p:cNvSpPr>
          <p:nvPr/>
        </p:nvSpPr>
        <p:spPr bwMode="auto">
          <a:xfrm>
            <a:off x="1258888" y="1438275"/>
            <a:ext cx="7058025" cy="3539430"/>
          </a:xfrm>
          <a:prstGeom prst="rect">
            <a:avLst/>
          </a:prstGeom>
          <a:noFill/>
          <a:ln w="9525">
            <a:noFill/>
            <a:miter lim="800000"/>
            <a:headEnd/>
            <a:tailEnd/>
          </a:ln>
        </p:spPr>
        <p:txBody>
          <a:bodyPr wrap="square">
            <a:spAutoFit/>
          </a:bodyPr>
          <a:lstStyle/>
          <a:p>
            <a:pPr algn="ctr"/>
            <a:r>
              <a:rPr lang="es-MX" sz="2800" b="1" dirty="0">
                <a:latin typeface="Calibri" pitchFamily="34" charset="0"/>
                <a:cs typeface="Calibri" pitchFamily="34" charset="0"/>
              </a:rPr>
              <a:t>    </a:t>
            </a:r>
          </a:p>
          <a:p>
            <a:pPr algn="ctr"/>
            <a:endParaRPr lang="es-MX" sz="2800" b="1" u="sng" dirty="0">
              <a:latin typeface="Calibri" pitchFamily="34" charset="0"/>
              <a:cs typeface="Calibri" pitchFamily="34" charset="0"/>
            </a:endParaRPr>
          </a:p>
          <a:p>
            <a:pPr algn="ctr"/>
            <a:r>
              <a:rPr lang="es-MX" sz="2800" b="1" u="sng" dirty="0">
                <a:latin typeface="Calibri" pitchFamily="34" charset="0"/>
                <a:cs typeface="Calibri" pitchFamily="34" charset="0"/>
              </a:rPr>
              <a:t>PRINCIPALES RECOMENDACIONES TÉCNICAS</a:t>
            </a:r>
          </a:p>
          <a:p>
            <a:endParaRPr lang="es-MX" sz="2800" b="1" u="sng" dirty="0">
              <a:latin typeface="Calibri" pitchFamily="34" charset="0"/>
              <a:cs typeface="Calibri" pitchFamily="34" charset="0"/>
            </a:endParaRPr>
          </a:p>
          <a:p>
            <a:pPr algn="just">
              <a:buFontTx/>
              <a:buChar char="-"/>
            </a:pPr>
            <a:r>
              <a:rPr lang="es-MX" sz="2800" b="1" dirty="0">
                <a:latin typeface="Calibri" pitchFamily="34" charset="0"/>
                <a:cs typeface="Calibri" pitchFamily="34" charset="0"/>
              </a:rPr>
              <a:t> </a:t>
            </a:r>
          </a:p>
          <a:p>
            <a:pPr algn="just">
              <a:buFontTx/>
              <a:buChar char="-"/>
            </a:pPr>
            <a:endParaRPr lang="es-MX" sz="2800" b="1" dirty="0">
              <a:latin typeface="Calibri" pitchFamily="34" charset="0"/>
              <a:cs typeface="Calibri" pitchFamily="34" charset="0"/>
            </a:endParaRPr>
          </a:p>
          <a:p>
            <a:pPr algn="just">
              <a:buFontTx/>
              <a:buChar char="-"/>
            </a:pPr>
            <a:r>
              <a:rPr lang="es-MX" sz="2800" b="1" dirty="0">
                <a:latin typeface="Calibri" pitchFamily="34" charset="0"/>
                <a:cs typeface="Calibri" pitchFamily="34" charset="0"/>
              </a:rPr>
              <a:t>USAR UNA MATRIZ, MODELO O  FORMATO    COMÚN PARA   PLANIFICAR  LA    ENSEÑANZA</a:t>
            </a:r>
          </a:p>
        </p:txBody>
      </p:sp>
      <p:sp>
        <p:nvSpPr>
          <p:cNvPr id="31749" name="Text Box 5"/>
          <p:cNvSpPr txBox="1">
            <a:spLocks noChangeArrowheads="1"/>
          </p:cNvSpPr>
          <p:nvPr/>
        </p:nvSpPr>
        <p:spPr bwMode="auto">
          <a:xfrm>
            <a:off x="6876256" y="5085184"/>
            <a:ext cx="1585114" cy="1569660"/>
          </a:xfrm>
          <a:prstGeom prst="rect">
            <a:avLst/>
          </a:prstGeom>
          <a:noFill/>
          <a:ln w="9525">
            <a:noFill/>
            <a:miter lim="800000"/>
            <a:headEnd/>
            <a:tailEnd/>
          </a:ln>
        </p:spPr>
        <p:txBody>
          <a:bodyPr wrap="square">
            <a:spAutoFit/>
          </a:bodyPr>
          <a:lstStyle/>
          <a:p>
            <a:endParaRPr lang="es-MX" sz="2400" b="1" dirty="0">
              <a:latin typeface="Calibri" pitchFamily="34" charset="0"/>
              <a:cs typeface="Calibri" pitchFamily="34" charset="0"/>
            </a:endParaRPr>
          </a:p>
          <a:p>
            <a:endParaRPr lang="es-MX" sz="2400" b="1" dirty="0">
              <a:latin typeface="Calibri" pitchFamily="34" charset="0"/>
              <a:cs typeface="Calibri" pitchFamily="34" charset="0"/>
            </a:endParaRPr>
          </a:p>
          <a:p>
            <a:r>
              <a:rPr lang="es-MX" sz="2400" b="1" dirty="0">
                <a:latin typeface="Calibri" pitchFamily="34" charset="0"/>
                <a:cs typeface="Calibri" pitchFamily="34" charset="0"/>
              </a:rPr>
              <a:t>EJEMPLOS:</a:t>
            </a:r>
          </a:p>
          <a:p>
            <a:endParaRPr lang="es-ES" sz="2400" b="1" dirty="0">
              <a:latin typeface="Calibri" pitchFamily="34" charset="0"/>
              <a:cs typeface="Calibri" pitchFamily="34" charset="0"/>
            </a:endParaRP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Line 25"/>
          <p:cNvSpPr>
            <a:spLocks noChangeShapeType="1"/>
          </p:cNvSpPr>
          <p:nvPr/>
        </p:nvSpPr>
        <p:spPr bwMode="auto">
          <a:xfrm flipH="1" flipV="1">
            <a:off x="7696200" y="3429000"/>
            <a:ext cx="76200" cy="1676400"/>
          </a:xfrm>
          <a:prstGeom prst="line">
            <a:avLst/>
          </a:prstGeom>
          <a:noFill/>
          <a:ln w="9525">
            <a:noFill/>
            <a:round/>
            <a:headEnd/>
            <a:tailEnd type="triangle" w="med" len="med"/>
          </a:ln>
        </p:spPr>
        <p:txBody>
          <a:bodyPr/>
          <a:lstStyle/>
          <a:p>
            <a:endParaRPr lang="es-MX" dirty="0"/>
          </a:p>
        </p:txBody>
      </p:sp>
      <p:sp>
        <p:nvSpPr>
          <p:cNvPr id="32771" name="Rectangle 31"/>
          <p:cNvSpPr>
            <a:spLocks noChangeArrowheads="1"/>
          </p:cNvSpPr>
          <p:nvPr/>
        </p:nvSpPr>
        <p:spPr bwMode="auto">
          <a:xfrm>
            <a:off x="685800" y="57834"/>
            <a:ext cx="7772400" cy="646331"/>
          </a:xfrm>
          <a:prstGeom prst="rect">
            <a:avLst/>
          </a:prstGeom>
          <a:noFill/>
          <a:ln w="9525">
            <a:noFill/>
            <a:miter lim="800000"/>
            <a:headEnd/>
            <a:tailEnd/>
          </a:ln>
        </p:spPr>
        <p:txBody>
          <a:bodyPr anchor="ctr">
            <a:spAutoFit/>
          </a:bodyPr>
          <a:lstStyle/>
          <a:p>
            <a:pPr algn="ctr"/>
            <a:r>
              <a:rPr lang="es-MX" sz="3600" b="1" dirty="0">
                <a:latin typeface="Segoe Print" pitchFamily="2" charset="0"/>
              </a:rPr>
              <a:t>Modelo  T</a:t>
            </a:r>
            <a:endParaRPr lang="es-ES" sz="3600" b="1" dirty="0">
              <a:latin typeface="Segoe Print" pitchFamily="2" charset="0"/>
            </a:endParaRPr>
          </a:p>
        </p:txBody>
      </p:sp>
      <p:graphicFrame>
        <p:nvGraphicFramePr>
          <p:cNvPr id="36891" name="Group 27"/>
          <p:cNvGraphicFramePr>
            <a:graphicFrameLocks noGrp="1"/>
          </p:cNvGraphicFramePr>
          <p:nvPr/>
        </p:nvGraphicFramePr>
        <p:xfrm>
          <a:off x="395536" y="690855"/>
          <a:ext cx="8382000" cy="5742013"/>
        </p:xfrm>
        <a:graphic>
          <a:graphicData uri="http://schemas.openxmlformats.org/drawingml/2006/table">
            <a:tbl>
              <a:tblPr/>
              <a:tblGrid>
                <a:gridCol w="4143375">
                  <a:extLst>
                    <a:ext uri="{9D8B030D-6E8A-4147-A177-3AD203B41FA5}">
                      <a16:colId xmlns:a16="http://schemas.microsoft.com/office/drawing/2014/main" val="20000"/>
                    </a:ext>
                  </a:extLst>
                </a:gridCol>
                <a:gridCol w="4238625">
                  <a:extLst>
                    <a:ext uri="{9D8B030D-6E8A-4147-A177-3AD203B41FA5}">
                      <a16:colId xmlns:a16="http://schemas.microsoft.com/office/drawing/2014/main" val="20001"/>
                    </a:ext>
                  </a:extLst>
                </a:gridCol>
              </a:tblGrid>
              <a:tr h="2408403">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s-MX" sz="2800" b="0" i="0" u="none" strike="noStrike" cap="none" normalizeH="0" baseline="0" dirty="0">
                          <a:ln>
                            <a:noFill/>
                          </a:ln>
                          <a:solidFill>
                            <a:schemeClr val="tx1"/>
                          </a:solidFill>
                          <a:effectLst/>
                          <a:latin typeface="Calibri" pitchFamily="34" charset="0"/>
                          <a:cs typeface="Calibri" pitchFamily="34" charset="0"/>
                        </a:rPr>
                        <a:t>Contenidos Conceptuales</a:t>
                      </a:r>
                      <a:endParaRPr kumimoji="0" lang="es-ES" sz="2800" b="0" i="0" u="none" strike="noStrike" cap="none" normalizeH="0" baseline="0" dirty="0">
                        <a:ln>
                          <a:noFill/>
                        </a:ln>
                        <a:solidFill>
                          <a:schemeClr val="tx1"/>
                        </a:solidFill>
                        <a:effectLst/>
                        <a:latin typeface="Calibri" pitchFamily="34" charset="0"/>
                        <a:cs typeface="Calibri"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s-MX" sz="2800" b="0" i="0" u="none" strike="noStrike" cap="none" normalizeH="0" baseline="0" dirty="0">
                          <a:ln>
                            <a:noFill/>
                          </a:ln>
                          <a:solidFill>
                            <a:schemeClr val="tx1"/>
                          </a:solidFill>
                          <a:effectLst/>
                          <a:latin typeface="Arial" charset="0"/>
                        </a:rPr>
                        <a:t>Procedimientos  Estrategias</a:t>
                      </a:r>
                    </a:p>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s-MX" sz="2800" b="0" i="0" u="none" strike="noStrike" cap="none" normalizeH="0" baseline="0" dirty="0">
                          <a:ln>
                            <a:noFill/>
                          </a:ln>
                          <a:solidFill>
                            <a:schemeClr val="tx1"/>
                          </a:solidFill>
                          <a:effectLst/>
                          <a:latin typeface="Arial" charset="0"/>
                        </a:rPr>
                        <a:t>                          </a:t>
                      </a:r>
                      <a:r>
                        <a:rPr kumimoji="0" lang="es-MX" sz="2000" b="1" i="0" u="none" strike="noStrike" cap="none" normalizeH="0" baseline="0" dirty="0">
                          <a:ln>
                            <a:noFill/>
                          </a:ln>
                          <a:solidFill>
                            <a:schemeClr val="tx1"/>
                          </a:solidFill>
                          <a:effectLst/>
                          <a:latin typeface="Arial" charset="0"/>
                        </a:rPr>
                        <a:t>Actividades</a:t>
                      </a:r>
                    </a:p>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s-MX" sz="2000" b="1" i="0" u="none" strike="noStrike" cap="none" normalizeH="0" baseline="0" dirty="0">
                          <a:ln>
                            <a:noFill/>
                          </a:ln>
                          <a:solidFill>
                            <a:schemeClr val="tx1"/>
                          </a:solidFill>
                          <a:effectLst/>
                          <a:latin typeface="Arial" charset="0"/>
                        </a:rPr>
                        <a:t>                                     Recursos</a:t>
                      </a:r>
                    </a:p>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s-MX" sz="2000" b="1" i="0" u="none" strike="noStrike" cap="none" normalizeH="0" baseline="0" dirty="0">
                          <a:ln>
                            <a:noFill/>
                          </a:ln>
                          <a:solidFill>
                            <a:schemeClr val="tx1"/>
                          </a:solidFill>
                          <a:effectLst/>
                          <a:latin typeface="Arial" charset="0"/>
                        </a:rPr>
                        <a:t>                                     Tiempos</a:t>
                      </a:r>
                    </a:p>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s-MX" sz="2000" b="1" i="0" u="none" strike="noStrike" cap="none" normalizeH="0" baseline="0" dirty="0">
                          <a:ln>
                            <a:noFill/>
                          </a:ln>
                          <a:solidFill>
                            <a:schemeClr val="tx1"/>
                          </a:solidFill>
                          <a:effectLst/>
                          <a:latin typeface="Arial" charset="0"/>
                        </a:rPr>
                        <a:t>                                     Evaluación</a:t>
                      </a:r>
                      <a:endParaRPr kumimoji="0" lang="es-ES" sz="2000" b="1"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128855">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s-MX" sz="2800" b="0" i="0" u="none" strike="noStrike" cap="none" normalizeH="0" baseline="0" dirty="0">
                        <a:ln>
                          <a:noFill/>
                        </a:ln>
                        <a:solidFill>
                          <a:schemeClr val="tx1"/>
                        </a:solidFill>
                        <a:effectLst/>
                        <a:latin typeface="Segoe Script"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s-MX" sz="3200" b="0" i="0" u="none" strike="noStrike" cap="none" normalizeH="0" baseline="0" dirty="0">
                          <a:ln>
                            <a:noFill/>
                          </a:ln>
                          <a:solidFill>
                            <a:schemeClr val="tx1"/>
                          </a:solidFill>
                          <a:effectLst/>
                          <a:latin typeface="Segoe Script" pitchFamily="34" charset="0"/>
                        </a:rPr>
                        <a:t>Contenidos</a:t>
                      </a:r>
                      <a:endParaRPr kumimoji="0" lang="es-ES" sz="3200" b="0" i="0" u="none" strike="noStrike" cap="none" normalizeH="0" baseline="0" dirty="0">
                        <a:ln>
                          <a:noFill/>
                        </a:ln>
                        <a:solidFill>
                          <a:schemeClr val="tx1"/>
                        </a:solidFill>
                        <a:effectLst/>
                        <a:latin typeface="Segoe Script"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s-MX" sz="2800" b="0" i="0" u="none" strike="noStrike" cap="none" normalizeH="0" baseline="0" dirty="0">
                        <a:ln>
                          <a:noFill/>
                        </a:ln>
                        <a:solidFill>
                          <a:schemeClr val="tx1"/>
                        </a:solidFill>
                        <a:effectLst/>
                        <a:latin typeface="Segoe Script"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s-MX" sz="3200" b="0" i="0" u="none" strike="noStrike" cap="none" normalizeH="0" baseline="0" dirty="0">
                          <a:ln>
                            <a:noFill/>
                          </a:ln>
                          <a:solidFill>
                            <a:schemeClr val="tx1"/>
                          </a:solidFill>
                          <a:effectLst/>
                          <a:latin typeface="Segoe Script" pitchFamily="34" charset="0"/>
                        </a:rPr>
                        <a:t>Métodos</a:t>
                      </a:r>
                      <a:endParaRPr kumimoji="0" lang="es-ES" sz="3200" b="0" i="0" u="none" strike="noStrike" cap="none" normalizeH="0" baseline="0" dirty="0">
                        <a:ln>
                          <a:noFill/>
                        </a:ln>
                        <a:solidFill>
                          <a:schemeClr val="tx1"/>
                        </a:solidFill>
                        <a:effectLst/>
                        <a:latin typeface="Segoe Script"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800828">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s-MX" sz="2800" b="0" i="0" u="none" strike="noStrike" cap="none" normalizeH="0" baseline="0" dirty="0">
                          <a:ln>
                            <a:noFill/>
                          </a:ln>
                          <a:solidFill>
                            <a:schemeClr val="tx1"/>
                          </a:solidFill>
                          <a:effectLst/>
                          <a:latin typeface="Segoe Script" pitchFamily="34" charset="0"/>
                        </a:rPr>
                        <a:t>Capacidades Destrezas</a:t>
                      </a:r>
                      <a:endParaRPr kumimoji="0" lang="es-ES" sz="2800" b="0" i="0" u="none" strike="noStrike" cap="none" normalizeH="0" baseline="0" dirty="0">
                        <a:ln>
                          <a:noFill/>
                        </a:ln>
                        <a:solidFill>
                          <a:schemeClr val="tx1"/>
                        </a:solidFill>
                        <a:effectLst/>
                        <a:latin typeface="Segoe Script"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s-MX" sz="2800" b="0" i="0" u="none" strike="noStrike" cap="none" normalizeH="0" baseline="0" dirty="0">
                          <a:ln>
                            <a:noFill/>
                          </a:ln>
                          <a:solidFill>
                            <a:schemeClr val="tx1"/>
                          </a:solidFill>
                          <a:effectLst/>
                          <a:latin typeface="Segoe Script" pitchFamily="34" charset="0"/>
                        </a:rPr>
                        <a:t>   Valores  actitudes</a:t>
                      </a:r>
                      <a:endParaRPr kumimoji="0" lang="es-ES" sz="2800" b="0" i="0" u="none" strike="noStrike" cap="none" normalizeH="0" baseline="0" dirty="0">
                        <a:ln>
                          <a:noFill/>
                        </a:ln>
                        <a:solidFill>
                          <a:schemeClr val="tx1"/>
                        </a:solidFill>
                        <a:effectLst/>
                        <a:latin typeface="Segoe Script"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114054">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s-MX" sz="3200" b="0" i="0" u="none" strike="noStrike" cap="none" normalizeH="0" baseline="0" dirty="0">
                          <a:ln>
                            <a:noFill/>
                          </a:ln>
                          <a:solidFill>
                            <a:schemeClr val="tx1"/>
                          </a:solidFill>
                          <a:effectLst/>
                          <a:latin typeface="Segoe Script" pitchFamily="34" charset="0"/>
                        </a:rPr>
                        <a:t>Destreza </a:t>
                      </a:r>
                      <a:endParaRPr kumimoji="0" lang="es-ES" sz="3200" b="0" i="0" u="none" strike="noStrike" cap="none" normalizeH="0" baseline="0" dirty="0">
                        <a:ln>
                          <a:noFill/>
                        </a:ln>
                        <a:solidFill>
                          <a:schemeClr val="tx1"/>
                        </a:solidFill>
                        <a:effectLst/>
                        <a:latin typeface="Segoe Script"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s-MX" sz="3200" b="0" i="0" u="none" strike="noStrike" cap="none" normalizeH="0" baseline="0" dirty="0">
                          <a:ln>
                            <a:noFill/>
                          </a:ln>
                          <a:solidFill>
                            <a:schemeClr val="tx1"/>
                          </a:solidFill>
                          <a:effectLst/>
                          <a:latin typeface="Segoe Script" pitchFamily="34" charset="0"/>
                        </a:rPr>
                        <a:t>Actitud</a:t>
                      </a:r>
                      <a:endParaRPr kumimoji="0" lang="es-ES" sz="3200" b="0" i="0" u="none" strike="noStrike" cap="none" normalizeH="0" baseline="0" dirty="0">
                        <a:ln>
                          <a:noFill/>
                        </a:ln>
                        <a:solidFill>
                          <a:schemeClr val="tx1"/>
                        </a:solidFill>
                        <a:effectLst/>
                        <a:latin typeface="Segoe Script"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32789" name="Text Box 62"/>
          <p:cNvSpPr txBox="1">
            <a:spLocks noChangeArrowheads="1"/>
          </p:cNvSpPr>
          <p:nvPr/>
        </p:nvSpPr>
        <p:spPr bwMode="auto">
          <a:xfrm>
            <a:off x="468312" y="1844675"/>
            <a:ext cx="2591519" cy="461665"/>
          </a:xfrm>
          <a:prstGeom prst="rect">
            <a:avLst/>
          </a:prstGeom>
          <a:noFill/>
          <a:ln w="9525">
            <a:noFill/>
            <a:miter lim="800000"/>
            <a:headEnd/>
            <a:tailEnd/>
          </a:ln>
        </p:spPr>
        <p:txBody>
          <a:bodyPr wrap="square">
            <a:spAutoFit/>
          </a:bodyPr>
          <a:lstStyle/>
          <a:p>
            <a:r>
              <a:rPr lang="es-MX" sz="2400" b="1" dirty="0">
                <a:latin typeface="Segoe Script" pitchFamily="34" charset="0"/>
              </a:rPr>
              <a:t>Objetivos:</a:t>
            </a:r>
            <a:endParaRPr lang="es-ES" sz="2400" b="1" dirty="0">
              <a:latin typeface="Segoe Script" pitchFamily="34" charset="0"/>
            </a:endParaRPr>
          </a:p>
        </p:txBody>
      </p:sp>
      <p:sp>
        <p:nvSpPr>
          <p:cNvPr id="32790" name="Line 68"/>
          <p:cNvSpPr>
            <a:spLocks noChangeShapeType="1"/>
          </p:cNvSpPr>
          <p:nvPr/>
        </p:nvSpPr>
        <p:spPr bwMode="auto">
          <a:xfrm flipV="1">
            <a:off x="3352800" y="4267200"/>
            <a:ext cx="2362200" cy="1219200"/>
          </a:xfrm>
          <a:prstGeom prst="line">
            <a:avLst/>
          </a:prstGeom>
          <a:noFill/>
          <a:ln w="9525">
            <a:solidFill>
              <a:schemeClr val="accent1"/>
            </a:solidFill>
            <a:miter lim="800000"/>
            <a:headEnd/>
            <a:tailEnd type="triangle" w="med" len="med"/>
          </a:ln>
        </p:spPr>
        <p:txBody>
          <a:bodyPr wrap="none"/>
          <a:lstStyle/>
          <a:p>
            <a:endParaRPr lang="es-MX" dirty="0"/>
          </a:p>
        </p:txBody>
      </p:sp>
      <p:sp>
        <p:nvSpPr>
          <p:cNvPr id="32791" name="Line 69"/>
          <p:cNvSpPr>
            <a:spLocks noChangeShapeType="1"/>
          </p:cNvSpPr>
          <p:nvPr/>
        </p:nvSpPr>
        <p:spPr bwMode="auto">
          <a:xfrm>
            <a:off x="3707904" y="4005064"/>
            <a:ext cx="1676400" cy="0"/>
          </a:xfrm>
          <a:prstGeom prst="line">
            <a:avLst/>
          </a:prstGeom>
          <a:noFill/>
          <a:ln w="9525">
            <a:solidFill>
              <a:schemeClr val="accent1"/>
            </a:solidFill>
            <a:miter lim="800000"/>
            <a:headEnd/>
            <a:tailEnd type="triangle" w="med" len="med"/>
          </a:ln>
        </p:spPr>
        <p:txBody>
          <a:bodyPr wrap="none"/>
          <a:lstStyle/>
          <a:p>
            <a:endParaRPr lang="es-MX" dirty="0"/>
          </a:p>
        </p:txBody>
      </p:sp>
      <p:sp>
        <p:nvSpPr>
          <p:cNvPr id="32792" name="Line 70"/>
          <p:cNvSpPr>
            <a:spLocks noChangeShapeType="1"/>
          </p:cNvSpPr>
          <p:nvPr/>
        </p:nvSpPr>
        <p:spPr bwMode="auto">
          <a:xfrm flipV="1">
            <a:off x="6705600" y="4495800"/>
            <a:ext cx="0" cy="762000"/>
          </a:xfrm>
          <a:prstGeom prst="line">
            <a:avLst/>
          </a:prstGeom>
          <a:noFill/>
          <a:ln w="9525">
            <a:solidFill>
              <a:schemeClr val="accent1"/>
            </a:solidFill>
            <a:miter lim="800000"/>
            <a:headEnd/>
            <a:tailEnd type="triangle" w="med" len="med"/>
          </a:ln>
        </p:spPr>
        <p:txBody>
          <a:bodyPr wrap="none"/>
          <a:lstStyle/>
          <a:p>
            <a:endParaRPr lang="es-MX" dirty="0"/>
          </a:p>
        </p:txBody>
      </p:sp>
      <p:sp>
        <p:nvSpPr>
          <p:cNvPr id="32793" name="Line 71"/>
          <p:cNvSpPr>
            <a:spLocks noChangeShapeType="1"/>
          </p:cNvSpPr>
          <p:nvPr/>
        </p:nvSpPr>
        <p:spPr bwMode="auto">
          <a:xfrm>
            <a:off x="6588224" y="1700808"/>
            <a:ext cx="0" cy="1981200"/>
          </a:xfrm>
          <a:prstGeom prst="line">
            <a:avLst/>
          </a:prstGeom>
          <a:noFill/>
          <a:ln w="9525">
            <a:solidFill>
              <a:schemeClr val="accent1"/>
            </a:solidFill>
            <a:miter lim="800000"/>
            <a:headEnd/>
            <a:tailEnd type="triangle" w="med" len="med"/>
          </a:ln>
        </p:spPr>
        <p:txBody>
          <a:bodyPr wrap="none"/>
          <a:lstStyle/>
          <a:p>
            <a:endParaRPr lang="es-MX" dirty="0"/>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Text Box 1026"/>
          <p:cNvSpPr txBox="1">
            <a:spLocks noChangeArrowheads="1"/>
          </p:cNvSpPr>
          <p:nvPr/>
        </p:nvSpPr>
        <p:spPr bwMode="auto">
          <a:xfrm>
            <a:off x="360758" y="3752849"/>
            <a:ext cx="6587505" cy="756271"/>
          </a:xfrm>
          <a:prstGeom prst="rect">
            <a:avLst/>
          </a:prstGeom>
          <a:solidFill>
            <a:schemeClr val="tx2">
              <a:lumMod val="20000"/>
              <a:lumOff val="80000"/>
            </a:schemeClr>
          </a:solidFill>
          <a:ln>
            <a:solidFill>
              <a:schemeClr val="accent1"/>
            </a:solidFill>
          </a:ln>
        </p:spPr>
        <p:txBody>
          <a:bodyPr vert="horz" lIns="91440" tIns="45720" rIns="91440" bIns="45720" rtlCol="0" anchor="ctr">
            <a:normAutofit/>
          </a:bodyPr>
          <a:lstStyle/>
          <a:p>
            <a:pPr>
              <a:lnSpc>
                <a:spcPct val="90000"/>
              </a:lnSpc>
              <a:spcBef>
                <a:spcPct val="0"/>
              </a:spcBef>
              <a:spcAft>
                <a:spcPts val="600"/>
              </a:spcAft>
            </a:pPr>
            <a:r>
              <a:rPr lang="en-US" sz="3100" b="1" dirty="0">
                <a:latin typeface="+mj-lt"/>
                <a:ea typeface="+mj-ea"/>
                <a:cs typeface="+mj-cs"/>
              </a:rPr>
              <a:t>EL  CURRICULUM  ES  EL  ESTUDIANTE</a:t>
            </a:r>
          </a:p>
        </p:txBody>
      </p:sp>
      <p:pic>
        <p:nvPicPr>
          <p:cNvPr id="7174" name="Picture 7172">
            <a:extLst>
              <a:ext uri="{FF2B5EF4-FFF2-40B4-BE49-F238E27FC236}">
                <a16:creationId xmlns:a16="http://schemas.microsoft.com/office/drawing/2014/main" id="{98F03808-DEBE-4EC7-8CBE-A9650FC864D8}"/>
              </a:ext>
            </a:extLst>
          </p:cNvPr>
          <p:cNvPicPr>
            <a:picLocks noChangeAspect="1"/>
          </p:cNvPicPr>
          <p:nvPr/>
        </p:nvPicPr>
        <p:blipFill rotWithShape="1">
          <a:blip r:embed="rId3"/>
          <a:srcRect t="21118" b="18088"/>
          <a:stretch/>
        </p:blipFill>
        <p:spPr>
          <a:xfrm>
            <a:off x="20" y="10"/>
            <a:ext cx="9143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7171" name="Text Box 1027"/>
          <p:cNvSpPr txBox="1">
            <a:spLocks noChangeArrowheads="1"/>
          </p:cNvSpPr>
          <p:nvPr/>
        </p:nvSpPr>
        <p:spPr bwMode="auto">
          <a:xfrm>
            <a:off x="360758" y="5301208"/>
            <a:ext cx="8603730" cy="1224136"/>
          </a:xfrm>
          <a:prstGeom prst="rect">
            <a:avLst/>
          </a:prstGeom>
          <a:solidFill>
            <a:schemeClr val="tx2">
              <a:lumMod val="20000"/>
              <a:lumOff val="80000"/>
            </a:schemeClr>
          </a:solidFill>
          <a:ln>
            <a:solidFill>
              <a:schemeClr val="accent1"/>
            </a:solidFill>
          </a:ln>
        </p:spPr>
        <p:txBody>
          <a:bodyPr vert="horz" lIns="91440" tIns="45720" rIns="91440" bIns="45720" rtlCol="0" anchor="ctr">
            <a:noAutofit/>
          </a:bodyPr>
          <a:lstStyle/>
          <a:p>
            <a:pPr>
              <a:lnSpc>
                <a:spcPct val="150000"/>
              </a:lnSpc>
              <a:spcAft>
                <a:spcPts val="600"/>
              </a:spcAft>
            </a:pPr>
            <a:r>
              <a:rPr lang="en-US" sz="2800" i="1" dirty="0"/>
              <a:t>LA ENSEÑANZA   COMO LOGRO  ES ANALIZARLA  DESDE LA PERSPECTIVA  DEL   ESTUDIANTE</a:t>
            </a: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
          <p:cNvGrpSpPr>
            <a:grpSpLocks/>
          </p:cNvGrpSpPr>
          <p:nvPr/>
        </p:nvGrpSpPr>
        <p:grpSpPr bwMode="auto">
          <a:xfrm>
            <a:off x="6350" y="29756"/>
            <a:ext cx="3702050" cy="6404124"/>
            <a:chOff x="4" y="31"/>
            <a:chExt cx="2332" cy="4024"/>
          </a:xfrm>
        </p:grpSpPr>
        <p:sp>
          <p:nvSpPr>
            <p:cNvPr id="25" name="Text Box 3"/>
            <p:cNvSpPr txBox="1">
              <a:spLocks noChangeArrowheads="1"/>
            </p:cNvSpPr>
            <p:nvPr/>
          </p:nvSpPr>
          <p:spPr bwMode="auto">
            <a:xfrm>
              <a:off x="240" y="240"/>
              <a:ext cx="336" cy="3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s-ES_tradnl" altLang="en-US" sz="2400" b="1" dirty="0">
                  <a:solidFill>
                    <a:srgbClr val="000066"/>
                  </a:solidFill>
                  <a:latin typeface="Albertus Medium" pitchFamily="34" charset="0"/>
                </a:rPr>
                <a:t>M</a:t>
              </a:r>
            </a:p>
            <a:p>
              <a:pPr algn="ctr">
                <a:spcBef>
                  <a:spcPct val="0"/>
                </a:spcBef>
                <a:buFontTx/>
                <a:buNone/>
              </a:pPr>
              <a:r>
                <a:rPr lang="es-ES_tradnl" altLang="en-US" sz="2400" b="1" dirty="0">
                  <a:solidFill>
                    <a:srgbClr val="000066"/>
                  </a:solidFill>
                  <a:latin typeface="Albertus Medium" pitchFamily="34" charset="0"/>
                </a:rPr>
                <a:t>O</a:t>
              </a:r>
            </a:p>
            <a:p>
              <a:pPr algn="ctr">
                <a:spcBef>
                  <a:spcPct val="0"/>
                </a:spcBef>
                <a:buFontTx/>
                <a:buNone/>
              </a:pPr>
              <a:r>
                <a:rPr lang="es-ES_tradnl" altLang="en-US" sz="2400" b="1" dirty="0">
                  <a:solidFill>
                    <a:srgbClr val="000066"/>
                  </a:solidFill>
                  <a:latin typeface="Albertus Medium" pitchFamily="34" charset="0"/>
                </a:rPr>
                <a:t>D</a:t>
              </a:r>
            </a:p>
            <a:p>
              <a:pPr algn="ctr">
                <a:spcBef>
                  <a:spcPct val="0"/>
                </a:spcBef>
                <a:buFontTx/>
                <a:buNone/>
              </a:pPr>
              <a:r>
                <a:rPr lang="es-ES_tradnl" altLang="en-US" sz="2400" b="1" dirty="0">
                  <a:solidFill>
                    <a:srgbClr val="000066"/>
                  </a:solidFill>
                  <a:latin typeface="Albertus Medium" pitchFamily="34" charset="0"/>
                </a:rPr>
                <a:t>E</a:t>
              </a:r>
            </a:p>
            <a:p>
              <a:pPr algn="ctr">
                <a:spcBef>
                  <a:spcPct val="0"/>
                </a:spcBef>
                <a:buFontTx/>
                <a:buNone/>
              </a:pPr>
              <a:r>
                <a:rPr lang="es-ES_tradnl" altLang="en-US" sz="2400" b="1" dirty="0">
                  <a:solidFill>
                    <a:srgbClr val="000066"/>
                  </a:solidFill>
                  <a:latin typeface="Albertus Medium" pitchFamily="34" charset="0"/>
                </a:rPr>
                <a:t>L</a:t>
              </a:r>
            </a:p>
            <a:p>
              <a:pPr algn="ctr">
                <a:spcBef>
                  <a:spcPct val="0"/>
                </a:spcBef>
                <a:buFontTx/>
                <a:buNone/>
              </a:pPr>
              <a:r>
                <a:rPr lang="es-ES_tradnl" altLang="en-US" sz="2400" b="1" dirty="0">
                  <a:solidFill>
                    <a:srgbClr val="000066"/>
                  </a:solidFill>
                  <a:latin typeface="Albertus Medium" pitchFamily="34" charset="0"/>
                </a:rPr>
                <a:t>O</a:t>
              </a:r>
            </a:p>
            <a:p>
              <a:pPr algn="ctr">
                <a:spcBef>
                  <a:spcPct val="0"/>
                </a:spcBef>
                <a:buFontTx/>
                <a:buNone/>
              </a:pPr>
              <a:endParaRPr lang="es-ES_tradnl" altLang="en-US" sz="2400" b="1" dirty="0">
                <a:solidFill>
                  <a:srgbClr val="000066"/>
                </a:solidFill>
                <a:latin typeface="Albertus Medium" pitchFamily="34" charset="0"/>
              </a:endParaRPr>
            </a:p>
            <a:p>
              <a:pPr algn="ctr">
                <a:spcBef>
                  <a:spcPct val="0"/>
                </a:spcBef>
                <a:buFontTx/>
                <a:buNone/>
              </a:pPr>
              <a:r>
                <a:rPr lang="es-ES_tradnl" altLang="en-US" b="1" dirty="0">
                  <a:solidFill>
                    <a:srgbClr val="000066"/>
                  </a:solidFill>
                  <a:latin typeface="Albertus Medium" pitchFamily="34" charset="0"/>
                </a:rPr>
                <a:t>T</a:t>
              </a:r>
              <a:endParaRPr lang="es-ES_tradnl" altLang="en-US" sz="2400" b="1" dirty="0">
                <a:solidFill>
                  <a:srgbClr val="000066"/>
                </a:solidFill>
                <a:latin typeface="Albertus Medium" pitchFamily="34" charset="0"/>
              </a:endParaRPr>
            </a:p>
            <a:p>
              <a:pPr algn="ctr">
                <a:spcBef>
                  <a:spcPct val="0"/>
                </a:spcBef>
                <a:buFontTx/>
                <a:buNone/>
              </a:pPr>
              <a:endParaRPr lang="es-ES_tradnl" altLang="en-US" sz="2400" b="1" dirty="0">
                <a:solidFill>
                  <a:srgbClr val="000066"/>
                </a:solidFill>
                <a:latin typeface="Albertus Medium" pitchFamily="34" charset="0"/>
              </a:endParaRPr>
            </a:p>
            <a:p>
              <a:pPr algn="ctr">
                <a:spcBef>
                  <a:spcPct val="0"/>
                </a:spcBef>
                <a:buFontTx/>
                <a:buNone/>
              </a:pPr>
              <a:r>
                <a:rPr lang="es-ES_tradnl" altLang="en-US" sz="2400" b="1" dirty="0">
                  <a:solidFill>
                    <a:srgbClr val="000066"/>
                  </a:solidFill>
                  <a:latin typeface="Albertus Medium" pitchFamily="34" charset="0"/>
                </a:rPr>
                <a:t>D</a:t>
              </a:r>
            </a:p>
            <a:p>
              <a:pPr algn="ctr">
                <a:spcBef>
                  <a:spcPct val="0"/>
                </a:spcBef>
                <a:buFontTx/>
                <a:buNone/>
              </a:pPr>
              <a:r>
                <a:rPr lang="es-ES_tradnl" altLang="en-US" sz="2400" b="1" dirty="0">
                  <a:solidFill>
                    <a:srgbClr val="000066"/>
                  </a:solidFill>
                  <a:latin typeface="Albertus Medium" pitchFamily="34" charset="0"/>
                </a:rPr>
                <a:t>E</a:t>
              </a:r>
            </a:p>
            <a:p>
              <a:pPr algn="ctr">
                <a:spcBef>
                  <a:spcPct val="0"/>
                </a:spcBef>
                <a:buFontTx/>
                <a:buNone/>
              </a:pPr>
              <a:endParaRPr lang="es-ES_tradnl" altLang="en-US" sz="2400" b="1" dirty="0">
                <a:solidFill>
                  <a:srgbClr val="000066"/>
                </a:solidFill>
                <a:latin typeface="Albertus Medium" pitchFamily="34" charset="0"/>
              </a:endParaRPr>
            </a:p>
            <a:p>
              <a:pPr algn="ctr">
                <a:spcBef>
                  <a:spcPct val="0"/>
                </a:spcBef>
                <a:buFontTx/>
                <a:buNone/>
              </a:pPr>
              <a:r>
                <a:rPr lang="es-ES_tradnl" altLang="en-US" sz="2400" b="1" dirty="0">
                  <a:solidFill>
                    <a:srgbClr val="000066"/>
                  </a:solidFill>
                  <a:latin typeface="Albertus Medium" pitchFamily="34" charset="0"/>
                </a:rPr>
                <a:t>A</a:t>
              </a:r>
            </a:p>
            <a:p>
              <a:pPr algn="ctr">
                <a:spcBef>
                  <a:spcPct val="0"/>
                </a:spcBef>
                <a:buFontTx/>
                <a:buNone/>
              </a:pPr>
              <a:r>
                <a:rPr lang="es-ES_tradnl" altLang="en-US" sz="2400" b="1" dirty="0">
                  <a:solidFill>
                    <a:srgbClr val="000066"/>
                  </a:solidFill>
                  <a:latin typeface="Albertus Medium" pitchFamily="34" charset="0"/>
                </a:rPr>
                <a:t>R</a:t>
              </a:r>
            </a:p>
            <a:p>
              <a:pPr algn="ctr">
                <a:spcBef>
                  <a:spcPct val="0"/>
                </a:spcBef>
                <a:buFontTx/>
                <a:buNone/>
              </a:pPr>
              <a:r>
                <a:rPr lang="es-ES_tradnl" altLang="en-US" sz="2400" b="1" dirty="0">
                  <a:solidFill>
                    <a:srgbClr val="000066"/>
                  </a:solidFill>
                  <a:latin typeface="Albertus Medium" pitchFamily="34" charset="0"/>
                </a:rPr>
                <a:t>E</a:t>
              </a:r>
            </a:p>
            <a:p>
              <a:pPr algn="ctr">
                <a:spcBef>
                  <a:spcPct val="0"/>
                </a:spcBef>
                <a:buFontTx/>
                <a:buNone/>
              </a:pPr>
              <a:r>
                <a:rPr lang="es-ES_tradnl" altLang="en-US" sz="2400" b="1" dirty="0">
                  <a:solidFill>
                    <a:srgbClr val="000066"/>
                  </a:solidFill>
                  <a:latin typeface="Albertus Medium" pitchFamily="34" charset="0"/>
                </a:rPr>
                <a:t>A</a:t>
              </a:r>
              <a:endParaRPr lang="es-ES_tradnl" altLang="en-US" sz="2400" dirty="0">
                <a:solidFill>
                  <a:srgbClr val="000066"/>
                </a:solidFill>
                <a:latin typeface="Albertus Medium" pitchFamily="34" charset="0"/>
              </a:endParaRPr>
            </a:p>
          </p:txBody>
        </p:sp>
        <p:sp>
          <p:nvSpPr>
            <p:cNvPr id="26" name="Text Box 4"/>
            <p:cNvSpPr txBox="1">
              <a:spLocks noChangeArrowheads="1"/>
            </p:cNvSpPr>
            <p:nvPr/>
          </p:nvSpPr>
          <p:spPr bwMode="auto">
            <a:xfrm>
              <a:off x="4" y="31"/>
              <a:ext cx="233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s-ES_tradnl" altLang="en-US" sz="1800" b="1" dirty="0">
                  <a:solidFill>
                    <a:srgbClr val="000066"/>
                  </a:solidFill>
                  <a:latin typeface="Arial Black" panose="020B0A04020102020204" pitchFamily="34" charset="0"/>
                </a:rPr>
                <a:t>CONOCIMIENTO DEL MEDIO</a:t>
              </a:r>
              <a:endParaRPr lang="es-ES_tradnl" altLang="en-US" sz="1800" dirty="0">
                <a:solidFill>
                  <a:srgbClr val="000066"/>
                </a:solidFill>
                <a:latin typeface="Albertus Medium" pitchFamily="34" charset="0"/>
              </a:endParaRPr>
            </a:p>
          </p:txBody>
        </p:sp>
      </p:grpSp>
      <p:grpSp>
        <p:nvGrpSpPr>
          <p:cNvPr id="27" name="Group 5"/>
          <p:cNvGrpSpPr>
            <a:grpSpLocks/>
          </p:cNvGrpSpPr>
          <p:nvPr/>
        </p:nvGrpSpPr>
        <p:grpSpPr bwMode="auto">
          <a:xfrm>
            <a:off x="1497470" y="362377"/>
            <a:ext cx="7315200" cy="3124200"/>
            <a:chOff x="864" y="1392"/>
            <a:chExt cx="4608" cy="1968"/>
          </a:xfrm>
        </p:grpSpPr>
        <p:sp>
          <p:nvSpPr>
            <p:cNvPr id="28" name="Rectangle 6"/>
            <p:cNvSpPr>
              <a:spLocks noChangeArrowheads="1"/>
            </p:cNvSpPr>
            <p:nvPr/>
          </p:nvSpPr>
          <p:spPr bwMode="auto">
            <a:xfrm>
              <a:off x="3552" y="1392"/>
              <a:ext cx="1920" cy="319"/>
            </a:xfrm>
            <a:prstGeom prst="rect">
              <a:avLst/>
            </a:prstGeom>
            <a:solidFill>
              <a:srgbClr val="FFEAD5"/>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pt-PT" altLang="en-US" sz="1400" b="1">
                  <a:solidFill>
                    <a:srgbClr val="000066"/>
                  </a:solidFill>
                </a:rPr>
                <a:t>VALORES-ACTITUDES</a:t>
              </a:r>
              <a:endParaRPr lang="pt-PT" altLang="en-US" sz="1400">
                <a:solidFill>
                  <a:srgbClr val="000066"/>
                </a:solidFill>
              </a:endParaRPr>
            </a:p>
          </p:txBody>
        </p:sp>
        <p:sp>
          <p:nvSpPr>
            <p:cNvPr id="29" name="Rectangle 7"/>
            <p:cNvSpPr>
              <a:spLocks noChangeArrowheads="1"/>
            </p:cNvSpPr>
            <p:nvPr/>
          </p:nvSpPr>
          <p:spPr bwMode="auto">
            <a:xfrm>
              <a:off x="2880" y="1680"/>
              <a:ext cx="2592" cy="1680"/>
            </a:xfrm>
            <a:prstGeom prst="rect">
              <a:avLst/>
            </a:prstGeom>
            <a:solidFill>
              <a:srgbClr val="FFEAD5"/>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s-MX" altLang="en-US" sz="1800">
                <a:latin typeface="Arial Black" panose="020B0A04020102020204" pitchFamily="34" charset="0"/>
              </a:endParaRPr>
            </a:p>
          </p:txBody>
        </p:sp>
        <p:grpSp>
          <p:nvGrpSpPr>
            <p:cNvPr id="30" name="Group 8"/>
            <p:cNvGrpSpPr>
              <a:grpSpLocks/>
            </p:cNvGrpSpPr>
            <p:nvPr/>
          </p:nvGrpSpPr>
          <p:grpSpPr bwMode="auto">
            <a:xfrm>
              <a:off x="2966" y="1790"/>
              <a:ext cx="2283" cy="1415"/>
              <a:chOff x="2294" y="2663"/>
              <a:chExt cx="2283" cy="1277"/>
            </a:xfrm>
          </p:grpSpPr>
          <p:sp>
            <p:nvSpPr>
              <p:cNvPr id="35" name="Text Box 9"/>
              <p:cNvSpPr txBox="1">
                <a:spLocks noChangeArrowheads="1"/>
              </p:cNvSpPr>
              <p:nvPr/>
            </p:nvSpPr>
            <p:spPr bwMode="auto">
              <a:xfrm>
                <a:off x="2294" y="2663"/>
                <a:ext cx="932" cy="1277"/>
              </a:xfrm>
              <a:prstGeom prst="rect">
                <a:avLst/>
              </a:prstGeom>
              <a:solidFill>
                <a:srgbClr val="FFEAD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s-ES_tradnl" altLang="en-US" sz="1400" dirty="0">
                    <a:latin typeface="+mj-lt"/>
                  </a:rPr>
                  <a:t>CONVIVENCIA</a:t>
                </a:r>
              </a:p>
              <a:p>
                <a:pPr>
                  <a:spcBef>
                    <a:spcPct val="0"/>
                  </a:spcBef>
                  <a:buFontTx/>
                  <a:buNone/>
                </a:pPr>
                <a:r>
                  <a:rPr lang="es-ES_tradnl" altLang="en-US" sz="1400" dirty="0">
                    <a:latin typeface="+mj-lt"/>
                  </a:rPr>
                  <a:t>- Participar.</a:t>
                </a:r>
              </a:p>
              <a:p>
                <a:pPr>
                  <a:spcBef>
                    <a:spcPct val="0"/>
                  </a:spcBef>
                  <a:buFontTx/>
                  <a:buNone/>
                </a:pPr>
                <a:r>
                  <a:rPr lang="es-ES_tradnl" altLang="en-US" sz="1400" dirty="0">
                    <a:latin typeface="+mj-lt"/>
                  </a:rPr>
                  <a:t>- Compartir.</a:t>
                </a:r>
              </a:p>
              <a:p>
                <a:pPr>
                  <a:spcBef>
                    <a:spcPct val="0"/>
                  </a:spcBef>
                  <a:buFontTx/>
                  <a:buNone/>
                </a:pPr>
                <a:r>
                  <a:rPr lang="es-ES_tradnl" altLang="en-US" sz="1400" dirty="0">
                    <a:latin typeface="+mj-lt"/>
                  </a:rPr>
                  <a:t>- Ayudar.</a:t>
                </a:r>
              </a:p>
              <a:p>
                <a:pPr>
                  <a:spcBef>
                    <a:spcPct val="0"/>
                  </a:spcBef>
                  <a:buFontTx/>
                  <a:buNone/>
                </a:pPr>
                <a:r>
                  <a:rPr lang="es-ES_tradnl" altLang="en-US" sz="1400" dirty="0">
                    <a:latin typeface="+mj-lt"/>
                  </a:rPr>
                  <a:t>- Colaborar.</a:t>
                </a:r>
              </a:p>
              <a:p>
                <a:pPr>
                  <a:spcBef>
                    <a:spcPct val="0"/>
                  </a:spcBef>
                  <a:buFontTx/>
                  <a:buNone/>
                </a:pPr>
                <a:r>
                  <a:rPr lang="es-ES_tradnl" altLang="en-US" sz="1400" dirty="0">
                    <a:latin typeface="+mj-lt"/>
                  </a:rPr>
                  <a:t>RESPETO</a:t>
                </a:r>
              </a:p>
              <a:p>
                <a:pPr>
                  <a:spcBef>
                    <a:spcPct val="0"/>
                  </a:spcBef>
                  <a:buFontTx/>
                  <a:buNone/>
                </a:pPr>
                <a:r>
                  <a:rPr lang="es-ES_tradnl" altLang="en-US" sz="1400" dirty="0">
                    <a:latin typeface="+mj-lt"/>
                  </a:rPr>
                  <a:t>- Cuidar.</a:t>
                </a:r>
              </a:p>
              <a:p>
                <a:pPr>
                  <a:spcBef>
                    <a:spcPct val="0"/>
                  </a:spcBef>
                  <a:buFontTx/>
                  <a:buNone/>
                </a:pPr>
                <a:r>
                  <a:rPr lang="es-ES_tradnl" altLang="en-US" sz="1400" dirty="0">
                    <a:latin typeface="+mj-lt"/>
                  </a:rPr>
                  <a:t>- Apreciar</a:t>
                </a:r>
              </a:p>
              <a:p>
                <a:pPr>
                  <a:spcBef>
                    <a:spcPct val="0"/>
                  </a:spcBef>
                  <a:buFontTx/>
                  <a:buNone/>
                </a:pPr>
                <a:r>
                  <a:rPr lang="es-ES_tradnl" altLang="en-US" sz="1400" dirty="0">
                    <a:latin typeface="+mj-lt"/>
                  </a:rPr>
                  <a:t>- Considerar.</a:t>
                </a:r>
              </a:p>
              <a:p>
                <a:pPr>
                  <a:spcBef>
                    <a:spcPct val="0"/>
                  </a:spcBef>
                  <a:buFontTx/>
                  <a:buNone/>
                </a:pPr>
                <a:r>
                  <a:rPr lang="es-ES_tradnl" altLang="en-US" sz="1400" dirty="0">
                    <a:latin typeface="+mj-lt"/>
                  </a:rPr>
                  <a:t>- Aceptar.</a:t>
                </a:r>
              </a:p>
            </p:txBody>
          </p:sp>
          <p:sp>
            <p:nvSpPr>
              <p:cNvPr id="36" name="Text Box 10"/>
              <p:cNvSpPr txBox="1">
                <a:spLocks noChangeArrowheads="1"/>
              </p:cNvSpPr>
              <p:nvPr/>
            </p:nvSpPr>
            <p:spPr bwMode="auto">
              <a:xfrm>
                <a:off x="3419" y="2832"/>
                <a:ext cx="1158" cy="665"/>
              </a:xfrm>
              <a:prstGeom prst="rect">
                <a:avLst/>
              </a:prstGeom>
              <a:solidFill>
                <a:srgbClr val="FFEAD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s-ES_tradnl" altLang="en-US" sz="1400" dirty="0">
                    <a:latin typeface="+mj-lt"/>
                  </a:rPr>
                  <a:t>SOLIDARIDAD</a:t>
                </a:r>
              </a:p>
              <a:p>
                <a:pPr>
                  <a:spcBef>
                    <a:spcPct val="0"/>
                  </a:spcBef>
                  <a:buFontTx/>
                  <a:buNone/>
                </a:pPr>
                <a:r>
                  <a:rPr lang="es-ES_tradnl" altLang="en-US" sz="1400" dirty="0">
                    <a:latin typeface="+mj-lt"/>
                  </a:rPr>
                  <a:t>- Comprometerse.</a:t>
                </a:r>
              </a:p>
              <a:p>
                <a:pPr>
                  <a:spcBef>
                    <a:spcPct val="0"/>
                  </a:spcBef>
                  <a:buFontTx/>
                  <a:buNone/>
                </a:pPr>
                <a:r>
                  <a:rPr lang="es-ES_tradnl" altLang="en-US" sz="1400" dirty="0">
                    <a:latin typeface="+mj-lt"/>
                  </a:rPr>
                  <a:t>- Compartir.</a:t>
                </a:r>
              </a:p>
              <a:p>
                <a:pPr>
                  <a:spcBef>
                    <a:spcPct val="0"/>
                  </a:spcBef>
                  <a:buFontTx/>
                  <a:buNone/>
                </a:pPr>
                <a:r>
                  <a:rPr lang="es-ES_tradnl" altLang="en-US" sz="1400" dirty="0">
                    <a:latin typeface="+mj-lt"/>
                  </a:rPr>
                  <a:t>- Respetar.</a:t>
                </a:r>
              </a:p>
              <a:p>
                <a:pPr>
                  <a:spcBef>
                    <a:spcPct val="0"/>
                  </a:spcBef>
                  <a:buFontTx/>
                  <a:buNone/>
                </a:pPr>
                <a:r>
                  <a:rPr lang="es-ES_tradnl" altLang="en-US" sz="1400" dirty="0">
                    <a:latin typeface="+mj-lt"/>
                  </a:rPr>
                  <a:t>- Tolerar.</a:t>
                </a:r>
              </a:p>
            </p:txBody>
          </p:sp>
        </p:grpSp>
        <p:grpSp>
          <p:nvGrpSpPr>
            <p:cNvPr id="31" name="Group 11"/>
            <p:cNvGrpSpPr>
              <a:grpSpLocks/>
            </p:cNvGrpSpPr>
            <p:nvPr/>
          </p:nvGrpSpPr>
          <p:grpSpPr bwMode="auto">
            <a:xfrm>
              <a:off x="864" y="1392"/>
              <a:ext cx="2688" cy="1968"/>
              <a:chOff x="2544" y="2160"/>
              <a:chExt cx="2688" cy="1968"/>
            </a:xfrm>
          </p:grpSpPr>
          <p:sp>
            <p:nvSpPr>
              <p:cNvPr id="32" name="Rectangle 12"/>
              <p:cNvSpPr>
                <a:spLocks noChangeArrowheads="1"/>
              </p:cNvSpPr>
              <p:nvPr/>
            </p:nvSpPr>
            <p:spPr bwMode="auto">
              <a:xfrm>
                <a:off x="2544" y="2160"/>
                <a:ext cx="1584" cy="288"/>
              </a:xfrm>
              <a:prstGeom prst="rect">
                <a:avLst/>
              </a:prstGeom>
              <a:solidFill>
                <a:srgbClr val="FFEAD5"/>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pt-PT" altLang="en-US" sz="1400" b="1">
                    <a:solidFill>
                      <a:srgbClr val="000066"/>
                    </a:solidFill>
                  </a:rPr>
                  <a:t>CAPACIDADES-DESTREZAS</a:t>
                </a:r>
                <a:endParaRPr lang="pt-PT" altLang="en-US" sz="1400">
                  <a:solidFill>
                    <a:srgbClr val="000066"/>
                  </a:solidFill>
                </a:endParaRPr>
              </a:p>
            </p:txBody>
          </p:sp>
          <p:sp>
            <p:nvSpPr>
              <p:cNvPr id="33" name="Rectangle 13"/>
              <p:cNvSpPr>
                <a:spLocks noChangeArrowheads="1"/>
              </p:cNvSpPr>
              <p:nvPr/>
            </p:nvSpPr>
            <p:spPr bwMode="auto">
              <a:xfrm>
                <a:off x="4128" y="2160"/>
                <a:ext cx="1104" cy="288"/>
              </a:xfrm>
              <a:prstGeom prst="rect">
                <a:avLst/>
              </a:prstGeom>
              <a:solidFill>
                <a:srgbClr val="FFEAD5"/>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pt-PT" altLang="en-US" sz="1400" b="1">
                    <a:solidFill>
                      <a:srgbClr val="000066"/>
                    </a:solidFill>
                  </a:rPr>
                  <a:t>OBJETIVOS</a:t>
                </a:r>
                <a:endParaRPr lang="pt-PT" altLang="en-US" sz="1400"/>
              </a:p>
            </p:txBody>
          </p:sp>
          <p:sp>
            <p:nvSpPr>
              <p:cNvPr id="34" name="Rectangle 14"/>
              <p:cNvSpPr>
                <a:spLocks noChangeArrowheads="1"/>
              </p:cNvSpPr>
              <p:nvPr/>
            </p:nvSpPr>
            <p:spPr bwMode="auto">
              <a:xfrm>
                <a:off x="2544" y="2448"/>
                <a:ext cx="2064" cy="1680"/>
              </a:xfrm>
              <a:prstGeom prst="rect">
                <a:avLst/>
              </a:prstGeom>
              <a:solidFill>
                <a:srgbClr val="FFEAD5"/>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s-ES_tradnl" altLang="en-US" sz="1400" dirty="0">
                    <a:latin typeface="+mj-lt"/>
                  </a:rPr>
                  <a:t>ORIENTACIÓN ESPACIAL</a:t>
                </a:r>
              </a:p>
              <a:p>
                <a:pPr>
                  <a:spcBef>
                    <a:spcPct val="0"/>
                  </a:spcBef>
                  <a:buFontTx/>
                  <a:buNone/>
                </a:pPr>
                <a:r>
                  <a:rPr lang="es-ES_tradnl" altLang="en-US" sz="1400" dirty="0">
                    <a:latin typeface="+mj-lt"/>
                  </a:rPr>
                  <a:t>- Situar. - Localizar.</a:t>
                </a:r>
              </a:p>
              <a:p>
                <a:pPr>
                  <a:spcBef>
                    <a:spcPct val="0"/>
                  </a:spcBef>
                  <a:buFontTx/>
                  <a:buNone/>
                </a:pPr>
                <a:r>
                  <a:rPr lang="es-ES_tradnl" altLang="en-US" sz="1400" dirty="0">
                    <a:latin typeface="+mj-lt"/>
                  </a:rPr>
                  <a:t>- Buscar referencias</a:t>
                </a:r>
              </a:p>
              <a:p>
                <a:pPr>
                  <a:spcBef>
                    <a:spcPct val="0"/>
                  </a:spcBef>
                  <a:buFontTx/>
                  <a:buNone/>
                </a:pPr>
                <a:r>
                  <a:rPr lang="es-ES_tradnl" altLang="en-US" sz="1400" dirty="0">
                    <a:latin typeface="+mj-lt"/>
                  </a:rPr>
                  <a:t>- Representar</a:t>
                </a:r>
              </a:p>
              <a:p>
                <a:pPr>
                  <a:spcBef>
                    <a:spcPct val="0"/>
                  </a:spcBef>
                  <a:buFontTx/>
                  <a:buNone/>
                </a:pPr>
                <a:r>
                  <a:rPr lang="es-ES_tradnl" altLang="en-US" sz="1400" dirty="0">
                    <a:latin typeface="+mj-lt"/>
                  </a:rPr>
                  <a:t>COMPRENDER</a:t>
                </a:r>
              </a:p>
              <a:p>
                <a:pPr>
                  <a:spcBef>
                    <a:spcPct val="0"/>
                  </a:spcBef>
                  <a:buFontTx/>
                  <a:buNone/>
                </a:pPr>
                <a:r>
                  <a:rPr lang="es-ES_tradnl" altLang="en-US" sz="1400" dirty="0">
                    <a:latin typeface="+mj-lt"/>
                  </a:rPr>
                  <a:t>- Identificar. - Conocer.- Analizar</a:t>
                </a:r>
              </a:p>
              <a:p>
                <a:pPr>
                  <a:spcBef>
                    <a:spcPct val="0"/>
                  </a:spcBef>
                  <a:buFontTx/>
                  <a:buNone/>
                </a:pPr>
                <a:r>
                  <a:rPr lang="es-ES_tradnl" altLang="en-US" sz="1400" dirty="0">
                    <a:latin typeface="+mj-lt"/>
                  </a:rPr>
                  <a:t>- Clasificar</a:t>
                </a:r>
              </a:p>
              <a:p>
                <a:pPr>
                  <a:spcBef>
                    <a:spcPct val="0"/>
                  </a:spcBef>
                  <a:buFontTx/>
                  <a:buNone/>
                </a:pPr>
                <a:r>
                  <a:rPr lang="es-ES_tradnl" altLang="en-US" sz="1400" dirty="0">
                    <a:latin typeface="+mj-lt"/>
                  </a:rPr>
                  <a:t>EXPERIMENTAR</a:t>
                </a:r>
              </a:p>
              <a:p>
                <a:pPr marL="285750" indent="-285750">
                  <a:spcBef>
                    <a:spcPct val="0"/>
                  </a:spcBef>
                  <a:buFontTx/>
                  <a:buChar char="-"/>
                </a:pPr>
                <a:r>
                  <a:rPr lang="es-ES_tradnl" altLang="en-US" sz="1400" dirty="0">
                    <a:latin typeface="+mj-lt"/>
                  </a:rPr>
                  <a:t>Manipular. - Observar. – </a:t>
                </a:r>
              </a:p>
              <a:p>
                <a:pPr marL="285750" indent="-285750">
                  <a:spcBef>
                    <a:spcPct val="0"/>
                  </a:spcBef>
                  <a:buFontTx/>
                  <a:buChar char="-"/>
                </a:pPr>
                <a:r>
                  <a:rPr lang="es-ES_tradnl" altLang="en-US" sz="1400" dirty="0">
                    <a:latin typeface="+mj-lt"/>
                  </a:rPr>
                  <a:t>Sacar conclusiones - Indagar</a:t>
                </a:r>
              </a:p>
            </p:txBody>
          </p:sp>
        </p:grpSp>
      </p:grpSp>
      <p:sp>
        <p:nvSpPr>
          <p:cNvPr id="37" name="Text Box 15"/>
          <p:cNvSpPr txBox="1">
            <a:spLocks noChangeArrowheads="1"/>
          </p:cNvSpPr>
          <p:nvPr/>
        </p:nvSpPr>
        <p:spPr bwMode="auto">
          <a:xfrm>
            <a:off x="8153400" y="304800"/>
            <a:ext cx="609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es-ES_tradnl" altLang="en-US" sz="1800" b="1">
                <a:latin typeface="Arial Black" panose="020B0A04020102020204" pitchFamily="34" charset="0"/>
              </a:rPr>
              <a:t>21</a:t>
            </a:r>
          </a:p>
        </p:txBody>
      </p:sp>
      <p:grpSp>
        <p:nvGrpSpPr>
          <p:cNvPr id="38" name="Group 6"/>
          <p:cNvGrpSpPr>
            <a:grpSpLocks/>
          </p:cNvGrpSpPr>
          <p:nvPr/>
        </p:nvGrpSpPr>
        <p:grpSpPr bwMode="auto">
          <a:xfrm>
            <a:off x="1497470" y="3271732"/>
            <a:ext cx="7315199" cy="3510943"/>
            <a:chOff x="816" y="1119"/>
            <a:chExt cx="4656" cy="2097"/>
          </a:xfrm>
        </p:grpSpPr>
        <p:sp>
          <p:nvSpPr>
            <p:cNvPr id="39" name="Rectangle 7"/>
            <p:cNvSpPr>
              <a:spLocks noChangeArrowheads="1"/>
            </p:cNvSpPr>
            <p:nvPr/>
          </p:nvSpPr>
          <p:spPr bwMode="auto">
            <a:xfrm>
              <a:off x="816" y="1152"/>
              <a:ext cx="2064" cy="2064"/>
            </a:xfrm>
            <a:prstGeom prst="rect">
              <a:avLst/>
            </a:prstGeom>
            <a:solidFill>
              <a:srgbClr val="FFEAD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s-MX" altLang="en-US" sz="1800">
                <a:latin typeface="Arial Black" panose="020B0A04020102020204" pitchFamily="34" charset="0"/>
              </a:endParaRPr>
            </a:p>
          </p:txBody>
        </p:sp>
        <p:sp>
          <p:nvSpPr>
            <p:cNvPr id="40" name="Line 8"/>
            <p:cNvSpPr>
              <a:spLocks noChangeShapeType="1"/>
            </p:cNvSpPr>
            <p:nvPr/>
          </p:nvSpPr>
          <p:spPr bwMode="auto">
            <a:xfrm>
              <a:off x="827" y="1503"/>
              <a:ext cx="206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CL"/>
            </a:p>
          </p:txBody>
        </p:sp>
        <p:sp>
          <p:nvSpPr>
            <p:cNvPr id="41" name="Text Box 9"/>
            <p:cNvSpPr txBox="1">
              <a:spLocks noChangeArrowheads="1"/>
            </p:cNvSpPr>
            <p:nvPr/>
          </p:nvSpPr>
          <p:spPr bwMode="auto">
            <a:xfrm>
              <a:off x="1364" y="1154"/>
              <a:ext cx="1022" cy="307"/>
            </a:xfrm>
            <a:prstGeom prst="rect">
              <a:avLst/>
            </a:prstGeom>
            <a:solidFill>
              <a:srgbClr val="FFEAD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pt-PT" altLang="en-US" sz="1400" b="1" dirty="0">
                  <a:solidFill>
                    <a:srgbClr val="000066"/>
                  </a:solidFill>
                </a:rPr>
                <a:t> </a:t>
              </a:r>
              <a:r>
                <a:rPr lang="pt-PT" altLang="en-US" sz="1200" b="1" dirty="0">
                  <a:solidFill>
                    <a:srgbClr val="000066"/>
                  </a:solidFill>
                  <a:latin typeface="Arial Black" panose="020B0A04020102020204" pitchFamily="34" charset="0"/>
                </a:rPr>
                <a:t>CONTENIDOS</a:t>
              </a:r>
            </a:p>
            <a:p>
              <a:pPr algn="ctr">
                <a:spcBef>
                  <a:spcPct val="0"/>
                </a:spcBef>
                <a:buFontTx/>
                <a:buNone/>
              </a:pPr>
              <a:r>
                <a:rPr lang="pt-PT" altLang="en-US" sz="1200" b="1" dirty="0">
                  <a:solidFill>
                    <a:srgbClr val="000066"/>
                  </a:solidFill>
                  <a:latin typeface="Arial Black" panose="020B0A04020102020204" pitchFamily="34" charset="0"/>
                </a:rPr>
                <a:t> CONCEPTUALES</a:t>
              </a:r>
              <a:endParaRPr lang="pt-PT" altLang="en-US" sz="1400" b="1" dirty="0">
                <a:solidFill>
                  <a:srgbClr val="000066"/>
                </a:solidFill>
              </a:endParaRPr>
            </a:p>
          </p:txBody>
        </p:sp>
        <p:sp>
          <p:nvSpPr>
            <p:cNvPr id="42" name="Text Box 10"/>
            <p:cNvSpPr txBox="1">
              <a:spLocks noChangeArrowheads="1"/>
            </p:cNvSpPr>
            <p:nvPr/>
          </p:nvSpPr>
          <p:spPr bwMode="auto">
            <a:xfrm>
              <a:off x="1131" y="1572"/>
              <a:ext cx="116" cy="192"/>
            </a:xfrm>
            <a:prstGeom prst="rect">
              <a:avLst/>
            </a:prstGeom>
            <a:solidFill>
              <a:srgbClr val="FFEAD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pt-PT" altLang="en-US" sz="1400"/>
            </a:p>
          </p:txBody>
        </p:sp>
        <p:sp>
          <p:nvSpPr>
            <p:cNvPr id="43" name="Text Box 11"/>
            <p:cNvSpPr txBox="1">
              <a:spLocks noChangeArrowheads="1"/>
            </p:cNvSpPr>
            <p:nvPr/>
          </p:nvSpPr>
          <p:spPr bwMode="auto">
            <a:xfrm>
              <a:off x="875" y="1421"/>
              <a:ext cx="1907" cy="1710"/>
            </a:xfrm>
            <a:prstGeom prst="rect">
              <a:avLst/>
            </a:prstGeom>
            <a:solidFill>
              <a:srgbClr val="FFEAD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s-ES_tradnl" altLang="en-US" sz="1400" dirty="0">
                  <a:latin typeface="+mj-lt"/>
                </a:rPr>
                <a:t>ALIMENTOS Y NUTRICIÓN:</a:t>
              </a:r>
            </a:p>
            <a:p>
              <a:pPr>
                <a:spcBef>
                  <a:spcPct val="0"/>
                </a:spcBef>
                <a:buFontTx/>
                <a:buNone/>
              </a:pPr>
              <a:r>
                <a:rPr lang="es-ES_tradnl" altLang="en-US" sz="1400" dirty="0">
                  <a:latin typeface="+mj-lt"/>
                </a:rPr>
                <a:t>- Alimentos.</a:t>
              </a:r>
            </a:p>
            <a:p>
              <a:pPr>
                <a:spcBef>
                  <a:spcPct val="0"/>
                </a:spcBef>
                <a:buFontTx/>
                <a:buNone/>
              </a:pPr>
              <a:r>
                <a:rPr lang="es-ES_tradnl" altLang="en-US" sz="1400" dirty="0">
                  <a:latin typeface="+mj-lt"/>
                </a:rPr>
                <a:t>- La digestión.</a:t>
              </a:r>
            </a:p>
            <a:p>
              <a:pPr>
                <a:spcBef>
                  <a:spcPct val="0"/>
                </a:spcBef>
                <a:buFontTx/>
                <a:buChar char="-"/>
              </a:pPr>
              <a:r>
                <a:rPr lang="es-ES_tradnl" altLang="en-US" sz="1400" dirty="0">
                  <a:latin typeface="+mj-lt"/>
                </a:rPr>
                <a:t> Respiración, circulación  y    excreción.</a:t>
              </a:r>
            </a:p>
            <a:p>
              <a:pPr>
                <a:spcBef>
                  <a:spcPct val="0"/>
                </a:spcBef>
                <a:buFontTx/>
                <a:buNone/>
              </a:pPr>
              <a:r>
                <a:rPr lang="es-ES_tradnl" altLang="en-US" sz="1400" dirty="0">
                  <a:latin typeface="+mj-lt"/>
                </a:rPr>
                <a:t>LA TIERRA Y EL AGUA</a:t>
              </a:r>
            </a:p>
            <a:p>
              <a:pPr>
                <a:spcBef>
                  <a:spcPct val="0"/>
                </a:spcBef>
                <a:buFontTx/>
                <a:buNone/>
              </a:pPr>
              <a:r>
                <a:rPr lang="es-ES_tradnl" altLang="en-US" sz="1400" dirty="0">
                  <a:latin typeface="+mj-lt"/>
                </a:rPr>
                <a:t>- La tierra y el suelo.</a:t>
              </a:r>
            </a:p>
            <a:p>
              <a:pPr>
                <a:spcBef>
                  <a:spcPct val="0"/>
                </a:spcBef>
                <a:buFontTx/>
                <a:buNone/>
              </a:pPr>
              <a:r>
                <a:rPr lang="es-ES_tradnl" altLang="en-US" sz="1400" dirty="0">
                  <a:latin typeface="+mj-lt"/>
                </a:rPr>
                <a:t>- La tierra y el agua.</a:t>
              </a:r>
            </a:p>
            <a:p>
              <a:pPr>
                <a:spcBef>
                  <a:spcPct val="0"/>
                </a:spcBef>
                <a:buFontTx/>
                <a:buNone/>
              </a:pPr>
              <a:r>
                <a:rPr lang="es-ES_tradnl" altLang="en-US" sz="1400" dirty="0">
                  <a:latin typeface="+mj-lt"/>
                </a:rPr>
                <a:t>- La tierra y el sol</a:t>
              </a:r>
            </a:p>
            <a:p>
              <a:pPr>
                <a:spcBef>
                  <a:spcPct val="0"/>
                </a:spcBef>
                <a:buFontTx/>
                <a:buNone/>
              </a:pPr>
              <a:r>
                <a:rPr lang="es-ES_tradnl" altLang="en-US" sz="1400" dirty="0">
                  <a:latin typeface="+mj-lt"/>
                </a:rPr>
                <a:t>ANIMALES Y PLANTAS</a:t>
              </a:r>
            </a:p>
            <a:p>
              <a:pPr>
                <a:spcBef>
                  <a:spcPct val="0"/>
                </a:spcBef>
                <a:buFontTx/>
                <a:buNone/>
              </a:pPr>
              <a:r>
                <a:rPr lang="es-ES_tradnl" altLang="en-US" sz="1400" dirty="0">
                  <a:latin typeface="+mj-lt"/>
                </a:rPr>
                <a:t>- Los animales.- Las plantas.</a:t>
              </a:r>
            </a:p>
            <a:p>
              <a:pPr>
                <a:spcBef>
                  <a:spcPct val="0"/>
                </a:spcBef>
                <a:buFontTx/>
                <a:buNone/>
              </a:pPr>
              <a:r>
                <a:rPr lang="es-ES_tradnl" altLang="en-US" sz="1400" dirty="0">
                  <a:latin typeface="+mj-lt"/>
                </a:rPr>
                <a:t>- El ecosistema</a:t>
              </a:r>
            </a:p>
            <a:p>
              <a:pPr>
                <a:spcBef>
                  <a:spcPct val="0"/>
                </a:spcBef>
                <a:buFontTx/>
                <a:buNone/>
              </a:pPr>
              <a:endParaRPr lang="es-ES_tradnl" altLang="en-US" sz="1200" dirty="0">
                <a:solidFill>
                  <a:srgbClr val="663300"/>
                </a:solidFill>
                <a:latin typeface="Albertus Medium" pitchFamily="34" charset="0"/>
              </a:endParaRPr>
            </a:p>
          </p:txBody>
        </p:sp>
        <p:sp>
          <p:nvSpPr>
            <p:cNvPr id="44" name="Rectangle 12"/>
            <p:cNvSpPr>
              <a:spLocks noChangeArrowheads="1"/>
            </p:cNvSpPr>
            <p:nvPr/>
          </p:nvSpPr>
          <p:spPr bwMode="auto">
            <a:xfrm>
              <a:off x="2880" y="1152"/>
              <a:ext cx="2592" cy="2064"/>
            </a:xfrm>
            <a:prstGeom prst="rect">
              <a:avLst/>
            </a:prstGeom>
            <a:solidFill>
              <a:srgbClr val="FFEAD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es-ES" altLang="en-US" sz="2400"/>
            </a:p>
          </p:txBody>
        </p:sp>
        <p:sp>
          <p:nvSpPr>
            <p:cNvPr id="45" name="Line 13"/>
            <p:cNvSpPr>
              <a:spLocks noChangeShapeType="1"/>
            </p:cNvSpPr>
            <p:nvPr/>
          </p:nvSpPr>
          <p:spPr bwMode="auto">
            <a:xfrm>
              <a:off x="2880" y="1503"/>
              <a:ext cx="259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CL"/>
            </a:p>
          </p:txBody>
        </p:sp>
        <p:sp>
          <p:nvSpPr>
            <p:cNvPr id="46" name="Text Box 14"/>
            <p:cNvSpPr txBox="1">
              <a:spLocks noChangeArrowheads="1"/>
            </p:cNvSpPr>
            <p:nvPr/>
          </p:nvSpPr>
          <p:spPr bwMode="auto">
            <a:xfrm>
              <a:off x="3649" y="1125"/>
              <a:ext cx="1091" cy="288"/>
            </a:xfrm>
            <a:prstGeom prst="rect">
              <a:avLst/>
            </a:prstGeom>
            <a:solidFill>
              <a:srgbClr val="FFEAD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s-ES_tradnl" altLang="en-US" sz="1200" b="1" dirty="0">
                  <a:solidFill>
                    <a:srgbClr val="000066"/>
                  </a:solidFill>
                  <a:latin typeface="Arial Black" panose="020B0A04020102020204" pitchFamily="34" charset="0"/>
                </a:rPr>
                <a:t>PROCEDIMIENTOS</a:t>
              </a:r>
            </a:p>
            <a:p>
              <a:pPr algn="ctr">
                <a:spcBef>
                  <a:spcPct val="0"/>
                </a:spcBef>
                <a:buFontTx/>
                <a:buNone/>
              </a:pPr>
              <a:r>
                <a:rPr lang="es-ES_tradnl" altLang="en-US" sz="1200" b="1" dirty="0">
                  <a:solidFill>
                    <a:srgbClr val="000066"/>
                  </a:solidFill>
                  <a:latin typeface="Arial Black" panose="020B0A04020102020204" pitchFamily="34" charset="0"/>
                </a:rPr>
                <a:t>MÉTODOS</a:t>
              </a:r>
              <a:endParaRPr lang="es-ES_tradnl" altLang="en-US" sz="1600" b="1" dirty="0">
                <a:latin typeface="Albertus Medium" pitchFamily="34" charset="0"/>
              </a:endParaRPr>
            </a:p>
          </p:txBody>
        </p:sp>
        <p:sp>
          <p:nvSpPr>
            <p:cNvPr id="47" name="Text Box 15"/>
            <p:cNvSpPr txBox="1">
              <a:spLocks noChangeArrowheads="1"/>
            </p:cNvSpPr>
            <p:nvPr/>
          </p:nvSpPr>
          <p:spPr bwMode="auto">
            <a:xfrm>
              <a:off x="2989" y="1423"/>
              <a:ext cx="2476" cy="1728"/>
            </a:xfrm>
            <a:prstGeom prst="rect">
              <a:avLst/>
            </a:prstGeom>
            <a:solidFill>
              <a:srgbClr val="FFEAD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s-ES_tradnl" altLang="en-US" sz="1400" dirty="0">
                  <a:latin typeface="+mj-lt"/>
                </a:rPr>
                <a:t>- Realización del modelo anatómico humano.</a:t>
              </a:r>
            </a:p>
            <a:p>
              <a:pPr>
                <a:spcBef>
                  <a:spcPct val="0"/>
                </a:spcBef>
                <a:buFontTx/>
                <a:buNone/>
              </a:pPr>
              <a:r>
                <a:rPr lang="es-ES_tradnl" altLang="en-US" sz="1400" dirty="0">
                  <a:latin typeface="+mj-lt"/>
                </a:rPr>
                <a:t>- Confección de dibujos sencillos</a:t>
              </a:r>
            </a:p>
            <a:p>
              <a:pPr>
                <a:spcBef>
                  <a:spcPct val="0"/>
                </a:spcBef>
                <a:buFontTx/>
                <a:buNone/>
              </a:pPr>
              <a:r>
                <a:rPr lang="es-ES_tradnl" altLang="en-US" sz="1400" dirty="0">
                  <a:latin typeface="+mj-lt"/>
                </a:rPr>
                <a:t>- Creación de maquetas.</a:t>
              </a:r>
            </a:p>
            <a:p>
              <a:pPr>
                <a:spcBef>
                  <a:spcPct val="0"/>
                </a:spcBef>
                <a:buFontTx/>
                <a:buNone/>
              </a:pPr>
              <a:r>
                <a:rPr lang="es-ES_tradnl" altLang="en-US" sz="1400" dirty="0">
                  <a:latin typeface="+mj-lt"/>
                </a:rPr>
                <a:t>- Observación indirecta.</a:t>
              </a:r>
            </a:p>
            <a:p>
              <a:pPr marL="171450" indent="-171450">
                <a:spcBef>
                  <a:spcPct val="0"/>
                </a:spcBef>
                <a:buFontTx/>
                <a:buChar char="-"/>
              </a:pPr>
              <a:r>
                <a:rPr lang="es-ES_tradnl" altLang="en-US" sz="1400" dirty="0">
                  <a:latin typeface="+mj-lt"/>
                </a:rPr>
                <a:t>Utilización de técnicas de recogida </a:t>
              </a:r>
            </a:p>
            <a:p>
              <a:pPr>
                <a:spcBef>
                  <a:spcPct val="0"/>
                </a:spcBef>
                <a:buNone/>
              </a:pPr>
              <a:r>
                <a:rPr lang="es-ES_tradnl" altLang="en-US" sz="1400" dirty="0">
                  <a:latin typeface="+mj-lt"/>
                </a:rPr>
                <a:t>  y clasificación de la  información.</a:t>
              </a:r>
            </a:p>
            <a:p>
              <a:pPr>
                <a:spcBef>
                  <a:spcPct val="0"/>
                </a:spcBef>
                <a:buFontTx/>
                <a:buNone/>
              </a:pPr>
              <a:r>
                <a:rPr lang="es-ES_tradnl" altLang="en-US" sz="1400" dirty="0">
                  <a:latin typeface="+mj-lt"/>
                </a:rPr>
                <a:t>- Planificación de actividades de ocio.</a:t>
              </a:r>
            </a:p>
            <a:p>
              <a:pPr>
                <a:spcBef>
                  <a:spcPct val="0"/>
                </a:spcBef>
                <a:buFontTx/>
                <a:buNone/>
              </a:pPr>
              <a:r>
                <a:rPr lang="es-ES_tradnl" altLang="en-US" sz="1400" dirty="0">
                  <a:latin typeface="+mj-lt"/>
                </a:rPr>
                <a:t>- Manipulación de alimentos.</a:t>
              </a:r>
            </a:p>
            <a:p>
              <a:pPr>
                <a:spcBef>
                  <a:spcPct val="0"/>
                </a:spcBef>
                <a:buFontTx/>
                <a:buNone/>
              </a:pPr>
              <a:r>
                <a:rPr lang="es-ES_tradnl" altLang="en-US" sz="1400" dirty="0">
                  <a:latin typeface="+mj-lt"/>
                </a:rPr>
                <a:t>- Recogida, archivo y clasificación de información.</a:t>
              </a:r>
            </a:p>
            <a:p>
              <a:pPr>
                <a:spcBef>
                  <a:spcPct val="0"/>
                </a:spcBef>
                <a:buFontTx/>
                <a:buNone/>
              </a:pPr>
              <a:r>
                <a:rPr lang="es-ES_tradnl" altLang="en-US" sz="1400" dirty="0">
                  <a:latin typeface="+mj-lt"/>
                </a:rPr>
                <a:t>- Dramatización y simulación de situaciones.</a:t>
              </a:r>
            </a:p>
          </p:txBody>
        </p:sp>
        <p:sp>
          <p:nvSpPr>
            <p:cNvPr id="48" name="Text Box 16"/>
            <p:cNvSpPr txBox="1">
              <a:spLocks noChangeArrowheads="1"/>
            </p:cNvSpPr>
            <p:nvPr/>
          </p:nvSpPr>
          <p:spPr bwMode="auto">
            <a:xfrm>
              <a:off x="2424" y="1169"/>
              <a:ext cx="100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s-ES_tradnl" altLang="en-US" sz="1600" dirty="0">
                  <a:solidFill>
                    <a:srgbClr val="000066"/>
                  </a:solidFill>
                  <a:latin typeface="Arial Black" panose="020B0A04020102020204" pitchFamily="34" charset="0"/>
                </a:rPr>
                <a:t>MEDIOS</a:t>
              </a:r>
              <a:endParaRPr lang="es-ES_tradnl" altLang="en-US" sz="1400" dirty="0">
                <a:latin typeface="Arial Black" panose="020B0A04020102020204" pitchFamily="34" charset="0"/>
              </a:endParaRPr>
            </a:p>
          </p:txBody>
        </p:sp>
        <p:sp>
          <p:nvSpPr>
            <p:cNvPr id="49" name="Line 17"/>
            <p:cNvSpPr>
              <a:spLocks noChangeShapeType="1"/>
            </p:cNvSpPr>
            <p:nvPr/>
          </p:nvSpPr>
          <p:spPr bwMode="auto">
            <a:xfrm>
              <a:off x="2496" y="1152"/>
              <a:ext cx="0" cy="3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CL"/>
            </a:p>
          </p:txBody>
        </p:sp>
        <p:sp>
          <p:nvSpPr>
            <p:cNvPr id="50" name="Line 18"/>
            <p:cNvSpPr>
              <a:spLocks noChangeShapeType="1"/>
            </p:cNvSpPr>
            <p:nvPr/>
          </p:nvSpPr>
          <p:spPr bwMode="auto">
            <a:xfrm>
              <a:off x="3432" y="1119"/>
              <a:ext cx="0" cy="3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CL"/>
            </a:p>
          </p:txBody>
        </p:sp>
        <p:sp>
          <p:nvSpPr>
            <p:cNvPr id="51" name="Line 19"/>
            <p:cNvSpPr>
              <a:spLocks noChangeShapeType="1"/>
            </p:cNvSpPr>
            <p:nvPr/>
          </p:nvSpPr>
          <p:spPr bwMode="auto">
            <a:xfrm>
              <a:off x="816" y="1152"/>
              <a:ext cx="465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CL"/>
            </a:p>
          </p:txBody>
        </p:sp>
        <p:sp>
          <p:nvSpPr>
            <p:cNvPr id="52" name="Line 20"/>
            <p:cNvSpPr>
              <a:spLocks noChangeShapeType="1"/>
            </p:cNvSpPr>
            <p:nvPr/>
          </p:nvSpPr>
          <p:spPr bwMode="auto">
            <a:xfrm>
              <a:off x="816" y="1152"/>
              <a:ext cx="0" cy="20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CL"/>
            </a:p>
          </p:txBody>
        </p:sp>
        <p:sp>
          <p:nvSpPr>
            <p:cNvPr id="53" name="Line 21"/>
            <p:cNvSpPr>
              <a:spLocks noChangeShapeType="1"/>
            </p:cNvSpPr>
            <p:nvPr/>
          </p:nvSpPr>
          <p:spPr bwMode="auto">
            <a:xfrm>
              <a:off x="816" y="3191"/>
              <a:ext cx="465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CL"/>
            </a:p>
          </p:txBody>
        </p:sp>
        <p:sp>
          <p:nvSpPr>
            <p:cNvPr id="54" name="Line 22"/>
            <p:cNvSpPr>
              <a:spLocks noChangeShapeType="1"/>
            </p:cNvSpPr>
            <p:nvPr/>
          </p:nvSpPr>
          <p:spPr bwMode="auto">
            <a:xfrm>
              <a:off x="5472" y="1152"/>
              <a:ext cx="0" cy="20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CL"/>
            </a:p>
          </p:txBody>
        </p:sp>
        <p:sp>
          <p:nvSpPr>
            <p:cNvPr id="55" name="Line 23"/>
            <p:cNvSpPr>
              <a:spLocks noChangeShapeType="1"/>
            </p:cNvSpPr>
            <p:nvPr/>
          </p:nvSpPr>
          <p:spPr bwMode="auto">
            <a:xfrm>
              <a:off x="2880" y="1536"/>
              <a:ext cx="0" cy="168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CL"/>
            </a:p>
          </p:txBody>
        </p:sp>
      </p:grpSp>
    </p:spTree>
    <p:extLst>
      <p:ext uri="{BB962C8B-B14F-4D97-AF65-F5344CB8AC3E}">
        <p14:creationId xmlns:p14="http://schemas.microsoft.com/office/powerpoint/2010/main" val="621070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27"/>
                                        </p:tgtEl>
                                        <p:attrNameLst>
                                          <p:attrName>style.visibility</p:attrName>
                                        </p:attrNameLst>
                                      </p:cBhvr>
                                      <p:to>
                                        <p:strVal val="visible"/>
                                      </p:to>
                                    </p:set>
                                    <p:anim calcmode="lin" valueType="num">
                                      <p:cBhvr>
                                        <p:cTn id="13" dur="500" fill="hold"/>
                                        <p:tgtEl>
                                          <p:spTgt spid="27"/>
                                        </p:tgtEl>
                                        <p:attrNameLst>
                                          <p:attrName>ppt_w</p:attrName>
                                        </p:attrNameLst>
                                      </p:cBhvr>
                                      <p:tavLst>
                                        <p:tav tm="0">
                                          <p:val>
                                            <p:fltVal val="0"/>
                                          </p:val>
                                        </p:tav>
                                        <p:tav tm="100000">
                                          <p:val>
                                            <p:strVal val="#ppt_w"/>
                                          </p:val>
                                        </p:tav>
                                      </p:tavLst>
                                    </p:anim>
                                    <p:anim calcmode="lin" valueType="num">
                                      <p:cBhvr>
                                        <p:cTn id="14" dur="500" fill="hold"/>
                                        <p:tgtEl>
                                          <p:spTgt spid="27"/>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nodeType="clickEffect">
                                  <p:stCondLst>
                                    <p:cond delay="0"/>
                                  </p:stCondLst>
                                  <p:childTnLst>
                                    <p:set>
                                      <p:cBhvr>
                                        <p:cTn id="18" dur="1" fill="hold">
                                          <p:stCondLst>
                                            <p:cond delay="0"/>
                                          </p:stCondLst>
                                        </p:cTn>
                                        <p:tgtEl>
                                          <p:spTgt spid="38"/>
                                        </p:tgtEl>
                                        <p:attrNameLst>
                                          <p:attrName>style.visibility</p:attrName>
                                        </p:attrNameLst>
                                      </p:cBhvr>
                                      <p:to>
                                        <p:strVal val="visible"/>
                                      </p:to>
                                    </p:set>
                                    <p:anim calcmode="lin" valueType="num">
                                      <p:cBhvr>
                                        <p:cTn id="19" dur="500" fill="hold"/>
                                        <p:tgtEl>
                                          <p:spTgt spid="38"/>
                                        </p:tgtEl>
                                        <p:attrNameLst>
                                          <p:attrName>ppt_w</p:attrName>
                                        </p:attrNameLst>
                                      </p:cBhvr>
                                      <p:tavLst>
                                        <p:tav tm="0">
                                          <p:val>
                                            <p:fltVal val="0"/>
                                          </p:val>
                                        </p:tav>
                                        <p:tav tm="100000">
                                          <p:val>
                                            <p:strVal val="#ppt_w"/>
                                          </p:val>
                                        </p:tav>
                                      </p:tavLst>
                                    </p:anim>
                                    <p:anim calcmode="lin" valueType="num">
                                      <p:cBhvr>
                                        <p:cTn id="20" dur="500" fill="hold"/>
                                        <p:tgtEl>
                                          <p:spTgt spid="3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p:cNvSpPr>
            <a:spLocks noGrp="1"/>
          </p:cNvSpPr>
          <p:nvPr>
            <p:ph type="ftr" sz="quarter" idx="11"/>
          </p:nvPr>
        </p:nvSpPr>
        <p:spPr/>
        <p:txBody>
          <a:bodyPr/>
          <a:lstStyle/>
          <a:p>
            <a:pPr>
              <a:defRPr/>
            </a:pPr>
            <a:endParaRPr lang="es-ES" dirty="0"/>
          </a:p>
        </p:txBody>
      </p:sp>
      <p:grpSp>
        <p:nvGrpSpPr>
          <p:cNvPr id="3" name="Group 5"/>
          <p:cNvGrpSpPr>
            <a:grpSpLocks/>
          </p:cNvGrpSpPr>
          <p:nvPr/>
        </p:nvGrpSpPr>
        <p:grpSpPr bwMode="auto">
          <a:xfrm>
            <a:off x="1403648" y="385209"/>
            <a:ext cx="7391401" cy="3124200"/>
            <a:chOff x="1008" y="1392"/>
            <a:chExt cx="4608" cy="1968"/>
          </a:xfrm>
        </p:grpSpPr>
        <p:grpSp>
          <p:nvGrpSpPr>
            <p:cNvPr id="4" name="Group 6"/>
            <p:cNvGrpSpPr>
              <a:grpSpLocks/>
            </p:cNvGrpSpPr>
            <p:nvPr/>
          </p:nvGrpSpPr>
          <p:grpSpPr bwMode="auto">
            <a:xfrm>
              <a:off x="1008" y="1392"/>
              <a:ext cx="2688" cy="1968"/>
              <a:chOff x="2544" y="2160"/>
              <a:chExt cx="2688" cy="1968"/>
            </a:xfrm>
          </p:grpSpPr>
          <p:sp>
            <p:nvSpPr>
              <p:cNvPr id="10" name="Rectangle 7"/>
              <p:cNvSpPr>
                <a:spLocks noChangeArrowheads="1"/>
              </p:cNvSpPr>
              <p:nvPr/>
            </p:nvSpPr>
            <p:spPr bwMode="auto">
              <a:xfrm>
                <a:off x="2558" y="2175"/>
                <a:ext cx="1584" cy="288"/>
              </a:xfrm>
              <a:prstGeom prst="rect">
                <a:avLst/>
              </a:prstGeom>
              <a:solidFill>
                <a:srgbClr val="FFEAD5"/>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pt-PT" altLang="en-US" sz="1400" b="1" dirty="0">
                    <a:solidFill>
                      <a:srgbClr val="000066"/>
                    </a:solidFill>
                  </a:rPr>
                  <a:t>CAPACIDADES-DESTREZAS</a:t>
                </a:r>
                <a:endParaRPr lang="pt-PT" altLang="en-US" sz="1400" dirty="0">
                  <a:solidFill>
                    <a:srgbClr val="000066"/>
                  </a:solidFill>
                </a:endParaRPr>
              </a:p>
            </p:txBody>
          </p:sp>
          <p:sp>
            <p:nvSpPr>
              <p:cNvPr id="11" name="Rectangle 8"/>
              <p:cNvSpPr>
                <a:spLocks noChangeArrowheads="1"/>
              </p:cNvSpPr>
              <p:nvPr/>
            </p:nvSpPr>
            <p:spPr bwMode="auto">
              <a:xfrm>
                <a:off x="4128" y="2160"/>
                <a:ext cx="1104" cy="288"/>
              </a:xfrm>
              <a:prstGeom prst="rect">
                <a:avLst/>
              </a:prstGeom>
              <a:solidFill>
                <a:srgbClr val="FFEAD5"/>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pt-PT" altLang="en-US" sz="1400" b="1">
                    <a:solidFill>
                      <a:srgbClr val="000066"/>
                    </a:solidFill>
                  </a:rPr>
                  <a:t>OBJETIVOS</a:t>
                </a:r>
                <a:endParaRPr lang="pt-PT" altLang="en-US" sz="1400"/>
              </a:p>
            </p:txBody>
          </p:sp>
          <p:sp>
            <p:nvSpPr>
              <p:cNvPr id="12" name="Rectangle 9"/>
              <p:cNvSpPr>
                <a:spLocks noChangeArrowheads="1"/>
              </p:cNvSpPr>
              <p:nvPr/>
            </p:nvSpPr>
            <p:spPr bwMode="auto">
              <a:xfrm>
                <a:off x="2544" y="2448"/>
                <a:ext cx="2064" cy="168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s-ES_tradnl" altLang="en-US" sz="1400" dirty="0">
                    <a:latin typeface="+mj-lt"/>
                  </a:rPr>
                  <a:t>COMPRENDER</a:t>
                </a:r>
              </a:p>
              <a:p>
                <a:pPr>
                  <a:spcBef>
                    <a:spcPct val="0"/>
                  </a:spcBef>
                  <a:buFontTx/>
                  <a:buNone/>
                </a:pPr>
                <a:r>
                  <a:rPr lang="es-ES_tradnl" altLang="en-US" sz="1400" dirty="0">
                    <a:latin typeface="+mj-lt"/>
                  </a:rPr>
                  <a:t>- Clasificar.</a:t>
                </a:r>
              </a:p>
              <a:p>
                <a:pPr>
                  <a:spcBef>
                    <a:spcPct val="0"/>
                  </a:spcBef>
                  <a:buFontTx/>
                  <a:buNone/>
                </a:pPr>
                <a:r>
                  <a:rPr lang="es-ES_tradnl" altLang="en-US" sz="1400" dirty="0">
                    <a:latin typeface="+mj-lt"/>
                  </a:rPr>
                  <a:t>- Identificar.</a:t>
                </a:r>
              </a:p>
              <a:p>
                <a:pPr>
                  <a:spcBef>
                    <a:spcPct val="0"/>
                  </a:spcBef>
                  <a:buFontTx/>
                  <a:buNone/>
                </a:pPr>
                <a:r>
                  <a:rPr lang="es-ES_tradnl" altLang="en-US" sz="1400" dirty="0">
                    <a:latin typeface="+mj-lt"/>
                  </a:rPr>
                  <a:t>- Conocer.</a:t>
                </a:r>
              </a:p>
              <a:p>
                <a:pPr>
                  <a:spcBef>
                    <a:spcPct val="0"/>
                  </a:spcBef>
                  <a:buFontTx/>
                  <a:buNone/>
                </a:pPr>
                <a:r>
                  <a:rPr lang="es-ES_tradnl" altLang="en-US" sz="1400" dirty="0">
                    <a:latin typeface="+mj-lt"/>
                  </a:rPr>
                  <a:t>EXPERIMENTAR</a:t>
                </a:r>
              </a:p>
              <a:p>
                <a:pPr>
                  <a:spcBef>
                    <a:spcPct val="0"/>
                  </a:spcBef>
                  <a:buFontTx/>
                  <a:buNone/>
                </a:pPr>
                <a:r>
                  <a:rPr lang="es-ES_tradnl" altLang="en-US" sz="1400" dirty="0">
                    <a:latin typeface="+mj-lt"/>
                  </a:rPr>
                  <a:t>- Manipular.</a:t>
                </a:r>
              </a:p>
              <a:p>
                <a:pPr>
                  <a:spcBef>
                    <a:spcPct val="0"/>
                  </a:spcBef>
                  <a:buFontTx/>
                  <a:buNone/>
                </a:pPr>
                <a:r>
                  <a:rPr lang="es-ES_tradnl" altLang="en-US" sz="1400" dirty="0">
                    <a:latin typeface="+mj-lt"/>
                  </a:rPr>
                  <a:t>- Observar.</a:t>
                </a:r>
              </a:p>
              <a:p>
                <a:pPr>
                  <a:spcBef>
                    <a:spcPct val="0"/>
                  </a:spcBef>
                  <a:buFontTx/>
                  <a:buNone/>
                </a:pPr>
                <a:r>
                  <a:rPr lang="es-ES_tradnl" altLang="en-US" sz="1400" dirty="0">
                    <a:latin typeface="+mj-lt"/>
                  </a:rPr>
                  <a:t>- Sacar conclusiones</a:t>
                </a:r>
              </a:p>
              <a:p>
                <a:pPr>
                  <a:spcBef>
                    <a:spcPct val="0"/>
                  </a:spcBef>
                  <a:buFontTx/>
                  <a:buNone/>
                </a:pPr>
                <a:endParaRPr lang="es-ES_tradnl" altLang="en-US" sz="1400" dirty="0">
                  <a:solidFill>
                    <a:srgbClr val="800000"/>
                  </a:solidFill>
                  <a:latin typeface="+mj-lt"/>
                </a:endParaRPr>
              </a:p>
            </p:txBody>
          </p:sp>
        </p:grpSp>
        <p:sp>
          <p:nvSpPr>
            <p:cNvPr id="5" name="Rectangle 10"/>
            <p:cNvSpPr>
              <a:spLocks noChangeArrowheads="1"/>
            </p:cNvSpPr>
            <p:nvPr/>
          </p:nvSpPr>
          <p:spPr bwMode="auto">
            <a:xfrm>
              <a:off x="3696" y="1392"/>
              <a:ext cx="1920" cy="319"/>
            </a:xfrm>
            <a:prstGeom prst="rect">
              <a:avLst/>
            </a:prstGeom>
            <a:solidFill>
              <a:srgbClr val="FFEAD5"/>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pt-PT" altLang="en-US" sz="1400" b="1">
                  <a:solidFill>
                    <a:srgbClr val="000066"/>
                  </a:solidFill>
                </a:rPr>
                <a:t>VALORES-ACTITUDES</a:t>
              </a:r>
              <a:endParaRPr lang="pt-PT" altLang="en-US" sz="1400">
                <a:solidFill>
                  <a:srgbClr val="000066"/>
                </a:solidFill>
              </a:endParaRPr>
            </a:p>
          </p:txBody>
        </p:sp>
        <p:sp>
          <p:nvSpPr>
            <p:cNvPr id="6" name="Rectangle 11"/>
            <p:cNvSpPr>
              <a:spLocks noChangeArrowheads="1"/>
            </p:cNvSpPr>
            <p:nvPr/>
          </p:nvSpPr>
          <p:spPr bwMode="auto">
            <a:xfrm>
              <a:off x="3024" y="1680"/>
              <a:ext cx="2592" cy="1680"/>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s-MX" altLang="en-US" sz="1800">
                <a:latin typeface="Arial Black" panose="020B0A04020102020204" pitchFamily="34" charset="0"/>
              </a:endParaRPr>
            </a:p>
          </p:txBody>
        </p:sp>
        <p:grpSp>
          <p:nvGrpSpPr>
            <p:cNvPr id="7" name="Group 12"/>
            <p:cNvGrpSpPr>
              <a:grpSpLocks/>
            </p:cNvGrpSpPr>
            <p:nvPr/>
          </p:nvGrpSpPr>
          <p:grpSpPr bwMode="auto">
            <a:xfrm>
              <a:off x="3110" y="1789"/>
              <a:ext cx="1230" cy="1280"/>
              <a:chOff x="2294" y="2663"/>
              <a:chExt cx="1230" cy="1155"/>
            </a:xfrm>
          </p:grpSpPr>
          <p:sp>
            <p:nvSpPr>
              <p:cNvPr id="8" name="Text Box 13"/>
              <p:cNvSpPr txBox="1">
                <a:spLocks noChangeArrowheads="1"/>
              </p:cNvSpPr>
              <p:nvPr/>
            </p:nvSpPr>
            <p:spPr bwMode="auto">
              <a:xfrm>
                <a:off x="2294" y="2663"/>
                <a:ext cx="1093" cy="115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s-ES_tradnl" altLang="en-US" sz="1400" dirty="0">
                    <a:latin typeface="+mj-lt"/>
                  </a:rPr>
                  <a:t>CONVIVENCIA</a:t>
                </a:r>
              </a:p>
              <a:p>
                <a:pPr>
                  <a:spcBef>
                    <a:spcPct val="0"/>
                  </a:spcBef>
                  <a:buFontTx/>
                  <a:buNone/>
                </a:pPr>
                <a:r>
                  <a:rPr lang="es-ES_tradnl" altLang="en-US" sz="1400" dirty="0">
                    <a:latin typeface="+mj-lt"/>
                  </a:rPr>
                  <a:t>- Participar.</a:t>
                </a:r>
              </a:p>
              <a:p>
                <a:pPr>
                  <a:spcBef>
                    <a:spcPct val="0"/>
                  </a:spcBef>
                  <a:buFontTx/>
                  <a:buNone/>
                </a:pPr>
                <a:r>
                  <a:rPr lang="es-ES_tradnl" altLang="en-US" sz="1400" dirty="0">
                    <a:latin typeface="+mj-lt"/>
                  </a:rPr>
                  <a:t>- Compartir.</a:t>
                </a:r>
              </a:p>
              <a:p>
                <a:pPr>
                  <a:spcBef>
                    <a:spcPct val="0"/>
                  </a:spcBef>
                  <a:buFontTx/>
                  <a:buNone/>
                </a:pPr>
                <a:r>
                  <a:rPr lang="es-ES_tradnl" altLang="en-US" sz="1400" dirty="0">
                    <a:latin typeface="+mj-lt"/>
                  </a:rPr>
                  <a:t>- Colaborar.</a:t>
                </a:r>
              </a:p>
              <a:p>
                <a:pPr>
                  <a:spcBef>
                    <a:spcPct val="0"/>
                  </a:spcBef>
                  <a:buFontTx/>
                  <a:buNone/>
                </a:pPr>
                <a:r>
                  <a:rPr lang="es-ES_tradnl" altLang="en-US" sz="1400" dirty="0">
                    <a:latin typeface="+mj-lt"/>
                  </a:rPr>
                  <a:t>SOLIDARIDAD</a:t>
                </a:r>
              </a:p>
              <a:p>
                <a:pPr>
                  <a:spcBef>
                    <a:spcPct val="0"/>
                  </a:spcBef>
                  <a:buFontTx/>
                  <a:buNone/>
                </a:pPr>
                <a:r>
                  <a:rPr lang="es-ES_tradnl" altLang="en-US" sz="1400" dirty="0">
                    <a:latin typeface="+mj-lt"/>
                  </a:rPr>
                  <a:t>- Cuidado.</a:t>
                </a:r>
              </a:p>
              <a:p>
                <a:pPr>
                  <a:spcBef>
                    <a:spcPct val="0"/>
                  </a:spcBef>
                  <a:buFontTx/>
                  <a:buNone/>
                </a:pPr>
                <a:r>
                  <a:rPr lang="es-ES_tradnl" altLang="en-US" sz="1400" dirty="0">
                    <a:latin typeface="+mj-lt"/>
                  </a:rPr>
                  <a:t>- Aprecio.</a:t>
                </a:r>
              </a:p>
              <a:p>
                <a:pPr>
                  <a:spcBef>
                    <a:spcPct val="0"/>
                  </a:spcBef>
                  <a:buFontTx/>
                  <a:buNone/>
                </a:pPr>
                <a:r>
                  <a:rPr lang="es-ES_tradnl" altLang="en-US" sz="1400" dirty="0">
                    <a:latin typeface="+mj-lt"/>
                  </a:rPr>
                  <a:t>- Aceptación.</a:t>
                </a:r>
              </a:p>
              <a:p>
                <a:pPr>
                  <a:spcBef>
                    <a:spcPct val="0"/>
                  </a:spcBef>
                  <a:buFontTx/>
                  <a:buNone/>
                </a:pPr>
                <a:endParaRPr lang="es-ES_tradnl" altLang="en-US" sz="1400" dirty="0">
                  <a:latin typeface="+mj-lt"/>
                </a:endParaRPr>
              </a:p>
            </p:txBody>
          </p:sp>
          <p:sp>
            <p:nvSpPr>
              <p:cNvPr id="9" name="Text Box 14"/>
              <p:cNvSpPr txBox="1">
                <a:spLocks noChangeArrowheads="1"/>
              </p:cNvSpPr>
              <p:nvPr/>
            </p:nvSpPr>
            <p:spPr bwMode="auto">
              <a:xfrm>
                <a:off x="3408" y="3008"/>
                <a:ext cx="116" cy="156"/>
              </a:xfrm>
              <a:prstGeom prst="rect">
                <a:avLst/>
              </a:prstGeom>
              <a:solidFill>
                <a:srgbClr val="FFEAD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s-ES" altLang="en-US" sz="1200">
                  <a:solidFill>
                    <a:srgbClr val="800000"/>
                  </a:solidFill>
                  <a:latin typeface="Albertus Medium" pitchFamily="34" charset="0"/>
                </a:endParaRPr>
              </a:p>
            </p:txBody>
          </p:sp>
        </p:grpSp>
      </p:grpSp>
      <p:grpSp>
        <p:nvGrpSpPr>
          <p:cNvPr id="13" name="Group 5"/>
          <p:cNvGrpSpPr>
            <a:grpSpLocks/>
          </p:cNvGrpSpPr>
          <p:nvPr/>
        </p:nvGrpSpPr>
        <p:grpSpPr bwMode="auto">
          <a:xfrm>
            <a:off x="1403648" y="3049585"/>
            <a:ext cx="7391400" cy="3548063"/>
            <a:chOff x="816" y="1248"/>
            <a:chExt cx="4656" cy="2235"/>
          </a:xfrm>
        </p:grpSpPr>
        <p:sp>
          <p:nvSpPr>
            <p:cNvPr id="14" name="Rectangle 6"/>
            <p:cNvSpPr>
              <a:spLocks noChangeArrowheads="1"/>
            </p:cNvSpPr>
            <p:nvPr/>
          </p:nvSpPr>
          <p:spPr bwMode="auto">
            <a:xfrm>
              <a:off x="2880" y="1248"/>
              <a:ext cx="2592" cy="2160"/>
            </a:xfrm>
            <a:prstGeom prst="rect">
              <a:avLst/>
            </a:prstGeom>
            <a:solidFill>
              <a:srgbClr val="FFEAD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s-MX" altLang="en-US" sz="1800">
                <a:latin typeface="Arial Black" panose="020B0A04020102020204" pitchFamily="34" charset="0"/>
              </a:endParaRPr>
            </a:p>
          </p:txBody>
        </p:sp>
        <p:sp>
          <p:nvSpPr>
            <p:cNvPr id="15" name="Line 7"/>
            <p:cNvSpPr>
              <a:spLocks noChangeShapeType="1"/>
            </p:cNvSpPr>
            <p:nvPr/>
          </p:nvSpPr>
          <p:spPr bwMode="auto">
            <a:xfrm>
              <a:off x="2880" y="1632"/>
              <a:ext cx="259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CL"/>
            </a:p>
          </p:txBody>
        </p:sp>
        <p:sp>
          <p:nvSpPr>
            <p:cNvPr id="16" name="Text Box 8"/>
            <p:cNvSpPr txBox="1">
              <a:spLocks noChangeArrowheads="1"/>
            </p:cNvSpPr>
            <p:nvPr/>
          </p:nvSpPr>
          <p:spPr bwMode="auto">
            <a:xfrm>
              <a:off x="3792" y="1296"/>
              <a:ext cx="1091" cy="288"/>
            </a:xfrm>
            <a:prstGeom prst="rect">
              <a:avLst/>
            </a:prstGeom>
            <a:solidFill>
              <a:srgbClr val="FFEAD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s-ES_tradnl" altLang="en-US" sz="1200" b="1">
                  <a:solidFill>
                    <a:srgbClr val="000066"/>
                  </a:solidFill>
                  <a:latin typeface="Arial Black" panose="020B0A04020102020204" pitchFamily="34" charset="0"/>
                </a:rPr>
                <a:t>PROCEDIMIENTOS</a:t>
              </a:r>
            </a:p>
            <a:p>
              <a:pPr algn="ctr">
                <a:spcBef>
                  <a:spcPct val="0"/>
                </a:spcBef>
                <a:buFontTx/>
                <a:buNone/>
              </a:pPr>
              <a:r>
                <a:rPr lang="es-ES_tradnl" altLang="en-US" sz="1200" b="1">
                  <a:solidFill>
                    <a:srgbClr val="000066"/>
                  </a:solidFill>
                  <a:latin typeface="Arial Black" panose="020B0A04020102020204" pitchFamily="34" charset="0"/>
                </a:rPr>
                <a:t>MÉTODOS</a:t>
              </a:r>
              <a:endParaRPr lang="es-ES_tradnl" altLang="en-US" sz="1600" b="1">
                <a:latin typeface="Albertus Medium" pitchFamily="34" charset="0"/>
              </a:endParaRPr>
            </a:p>
          </p:txBody>
        </p:sp>
        <p:sp>
          <p:nvSpPr>
            <p:cNvPr id="17" name="Text Box 9"/>
            <p:cNvSpPr txBox="1">
              <a:spLocks noChangeArrowheads="1"/>
            </p:cNvSpPr>
            <p:nvPr/>
          </p:nvSpPr>
          <p:spPr bwMode="auto">
            <a:xfrm>
              <a:off x="2928" y="1688"/>
              <a:ext cx="2544" cy="128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s-ES_tradnl" altLang="en-US" sz="1400" dirty="0">
                  <a:solidFill>
                    <a:srgbClr val="800000"/>
                  </a:solidFill>
                  <a:latin typeface="+mj-lt"/>
                </a:rPr>
                <a:t>- </a:t>
              </a:r>
              <a:r>
                <a:rPr lang="es-ES_tradnl" altLang="en-US" sz="1400" dirty="0">
                  <a:latin typeface="+mj-lt"/>
                </a:rPr>
                <a:t>Confección de representaciones gráficas como   cuadros comparativos.</a:t>
              </a:r>
            </a:p>
            <a:p>
              <a:pPr>
                <a:spcBef>
                  <a:spcPct val="0"/>
                </a:spcBef>
                <a:buFontTx/>
                <a:buNone/>
              </a:pPr>
              <a:r>
                <a:rPr lang="es-ES_tradnl" altLang="en-US" sz="1400" dirty="0">
                  <a:latin typeface="+mj-lt"/>
                </a:rPr>
                <a:t>- Observación directa.</a:t>
              </a:r>
            </a:p>
            <a:p>
              <a:pPr>
                <a:spcBef>
                  <a:spcPct val="0"/>
                </a:spcBef>
                <a:buFontTx/>
                <a:buNone/>
              </a:pPr>
              <a:r>
                <a:rPr lang="es-ES_tradnl" altLang="en-US" sz="1400" dirty="0">
                  <a:latin typeface="+mj-lt"/>
                </a:rPr>
                <a:t>- Manipulación y clasificación de los elementos de   una planta.</a:t>
              </a:r>
            </a:p>
            <a:p>
              <a:pPr>
                <a:spcBef>
                  <a:spcPct val="0"/>
                </a:spcBef>
                <a:buFontTx/>
                <a:buNone/>
              </a:pPr>
              <a:r>
                <a:rPr lang="es-ES_tradnl" altLang="en-US" sz="1400" dirty="0">
                  <a:latin typeface="+mj-lt"/>
                </a:rPr>
                <a:t>- Creación de maquetas, ecosistemas, etc.</a:t>
              </a:r>
            </a:p>
            <a:p>
              <a:pPr>
                <a:spcBef>
                  <a:spcPct val="0"/>
                </a:spcBef>
                <a:buFontTx/>
                <a:buNone/>
              </a:pPr>
              <a:r>
                <a:rPr lang="es-ES_tradnl" altLang="en-US" sz="1400" dirty="0">
                  <a:latin typeface="+mj-lt"/>
                </a:rPr>
                <a:t>- Planificación de actividades de ocio.</a:t>
              </a:r>
            </a:p>
            <a:p>
              <a:pPr>
                <a:spcBef>
                  <a:spcPct val="0"/>
                </a:spcBef>
                <a:buFontTx/>
                <a:buNone/>
              </a:pPr>
              <a:r>
                <a:rPr lang="es-ES_tradnl" altLang="en-US" sz="1400" dirty="0">
                  <a:latin typeface="+mj-lt"/>
                </a:rPr>
                <a:t>- Utilización de técnicas de recogida y</a:t>
              </a:r>
            </a:p>
            <a:p>
              <a:pPr>
                <a:spcBef>
                  <a:spcPct val="0"/>
                </a:spcBef>
                <a:buFontTx/>
                <a:buNone/>
              </a:pPr>
              <a:r>
                <a:rPr lang="es-ES_tradnl" altLang="en-US" sz="1400" dirty="0">
                  <a:latin typeface="+mj-lt"/>
                </a:rPr>
                <a:t>  clasificación de la información.</a:t>
              </a:r>
            </a:p>
          </p:txBody>
        </p:sp>
        <p:sp>
          <p:nvSpPr>
            <p:cNvPr id="18" name="Rectangle 10"/>
            <p:cNvSpPr>
              <a:spLocks noChangeArrowheads="1"/>
            </p:cNvSpPr>
            <p:nvPr/>
          </p:nvSpPr>
          <p:spPr bwMode="auto">
            <a:xfrm>
              <a:off x="816" y="1248"/>
              <a:ext cx="2064" cy="2160"/>
            </a:xfrm>
            <a:prstGeom prst="rect">
              <a:avLst/>
            </a:prstGeom>
            <a:solidFill>
              <a:srgbClr val="FFEAD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s-MX" altLang="en-US" sz="1800">
                <a:latin typeface="Arial Black" panose="020B0A04020102020204" pitchFamily="34" charset="0"/>
              </a:endParaRPr>
            </a:p>
          </p:txBody>
        </p:sp>
        <p:sp>
          <p:nvSpPr>
            <p:cNvPr id="19" name="Line 11"/>
            <p:cNvSpPr>
              <a:spLocks noChangeShapeType="1"/>
            </p:cNvSpPr>
            <p:nvPr/>
          </p:nvSpPr>
          <p:spPr bwMode="auto">
            <a:xfrm>
              <a:off x="816" y="1632"/>
              <a:ext cx="206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CL"/>
            </a:p>
          </p:txBody>
        </p:sp>
        <p:sp>
          <p:nvSpPr>
            <p:cNvPr id="20" name="Text Box 12"/>
            <p:cNvSpPr txBox="1">
              <a:spLocks noChangeArrowheads="1"/>
            </p:cNvSpPr>
            <p:nvPr/>
          </p:nvSpPr>
          <p:spPr bwMode="auto">
            <a:xfrm>
              <a:off x="1104" y="1296"/>
              <a:ext cx="990" cy="307"/>
            </a:xfrm>
            <a:prstGeom prst="rect">
              <a:avLst/>
            </a:prstGeom>
            <a:solidFill>
              <a:srgbClr val="FFEAD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pt-PT" altLang="en-US" sz="1400" b="1">
                  <a:solidFill>
                    <a:srgbClr val="000066"/>
                  </a:solidFill>
                </a:rPr>
                <a:t> </a:t>
              </a:r>
              <a:r>
                <a:rPr lang="pt-PT" altLang="en-US" sz="1200" b="1">
                  <a:solidFill>
                    <a:srgbClr val="000066"/>
                  </a:solidFill>
                  <a:latin typeface="Arial Black" panose="020B0A04020102020204" pitchFamily="34" charset="0"/>
                </a:rPr>
                <a:t>CONTENIDOS </a:t>
              </a:r>
            </a:p>
            <a:p>
              <a:pPr algn="ctr">
                <a:spcBef>
                  <a:spcPct val="0"/>
                </a:spcBef>
                <a:buFontTx/>
                <a:buNone/>
              </a:pPr>
              <a:r>
                <a:rPr lang="pt-PT" altLang="en-US" sz="1200" b="1">
                  <a:solidFill>
                    <a:srgbClr val="000066"/>
                  </a:solidFill>
                  <a:latin typeface="Arial Black" panose="020B0A04020102020204" pitchFamily="34" charset="0"/>
                </a:rPr>
                <a:t>CONCEPTUALES</a:t>
              </a:r>
              <a:endParaRPr lang="pt-PT" altLang="en-US" sz="1400" b="1">
                <a:solidFill>
                  <a:srgbClr val="000066"/>
                </a:solidFill>
              </a:endParaRPr>
            </a:p>
          </p:txBody>
        </p:sp>
        <p:sp>
          <p:nvSpPr>
            <p:cNvPr id="21" name="Text Box 13"/>
            <p:cNvSpPr txBox="1">
              <a:spLocks noChangeArrowheads="1"/>
            </p:cNvSpPr>
            <p:nvPr/>
          </p:nvSpPr>
          <p:spPr bwMode="auto">
            <a:xfrm>
              <a:off x="1131" y="1649"/>
              <a:ext cx="116" cy="192"/>
            </a:xfrm>
            <a:prstGeom prst="rect">
              <a:avLst/>
            </a:prstGeom>
            <a:solidFill>
              <a:srgbClr val="FFEAD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pt-PT" altLang="en-US" sz="1400"/>
            </a:p>
          </p:txBody>
        </p:sp>
        <p:sp>
          <p:nvSpPr>
            <p:cNvPr id="22" name="Text Box 14"/>
            <p:cNvSpPr txBox="1">
              <a:spLocks noChangeArrowheads="1"/>
            </p:cNvSpPr>
            <p:nvPr/>
          </p:nvSpPr>
          <p:spPr bwMode="auto">
            <a:xfrm>
              <a:off x="864" y="1680"/>
              <a:ext cx="1632" cy="180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s-ES_tradnl" altLang="en-US" sz="1400" dirty="0">
                  <a:latin typeface="+mj-lt"/>
                </a:rPr>
                <a:t>LOS ANIMALES:</a:t>
              </a:r>
            </a:p>
            <a:p>
              <a:pPr>
                <a:spcBef>
                  <a:spcPct val="0"/>
                </a:spcBef>
                <a:buFontTx/>
                <a:buNone/>
              </a:pPr>
              <a:r>
                <a:rPr lang="es-ES_tradnl" altLang="en-US" sz="1400" dirty="0">
                  <a:latin typeface="+mj-lt"/>
                </a:rPr>
                <a:t>- Clasificación vertebrados e invertebrados.</a:t>
              </a:r>
            </a:p>
            <a:p>
              <a:pPr>
                <a:spcBef>
                  <a:spcPct val="0"/>
                </a:spcBef>
                <a:buFontTx/>
                <a:buNone/>
              </a:pPr>
              <a:r>
                <a:rPr lang="es-ES_tradnl" altLang="en-US" sz="1400" dirty="0">
                  <a:latin typeface="+mj-lt"/>
                </a:rPr>
                <a:t>- Nutrición. - Respiración.</a:t>
              </a:r>
            </a:p>
            <a:p>
              <a:pPr>
                <a:spcBef>
                  <a:spcPct val="0"/>
                </a:spcBef>
                <a:buFontTx/>
                <a:buNone/>
              </a:pPr>
              <a:r>
                <a:rPr lang="es-ES_tradnl" altLang="en-US" sz="1400" dirty="0">
                  <a:latin typeface="+mj-lt"/>
                </a:rPr>
                <a:t>LAS PLANTAS:</a:t>
              </a:r>
            </a:p>
            <a:p>
              <a:pPr>
                <a:spcBef>
                  <a:spcPct val="0"/>
                </a:spcBef>
                <a:buFontTx/>
                <a:buNone/>
              </a:pPr>
              <a:r>
                <a:rPr lang="es-ES_tradnl" altLang="en-US" sz="1400" dirty="0">
                  <a:latin typeface="+mj-lt"/>
                </a:rPr>
                <a:t>- Elementos que las componen. - Nutrición.</a:t>
              </a:r>
            </a:p>
            <a:p>
              <a:pPr>
                <a:spcBef>
                  <a:spcPct val="0"/>
                </a:spcBef>
                <a:buFontTx/>
                <a:buNone/>
              </a:pPr>
              <a:r>
                <a:rPr lang="es-ES_tradnl" altLang="en-US" sz="1400" dirty="0">
                  <a:latin typeface="+mj-lt"/>
                </a:rPr>
                <a:t>- Respiración.</a:t>
              </a:r>
            </a:p>
            <a:p>
              <a:pPr>
                <a:spcBef>
                  <a:spcPct val="0"/>
                </a:spcBef>
                <a:buFontTx/>
                <a:buNone/>
              </a:pPr>
              <a:r>
                <a:rPr lang="es-ES_tradnl" altLang="en-US" sz="1400" dirty="0">
                  <a:latin typeface="+mj-lt"/>
                </a:rPr>
                <a:t>EL ECOSISTEMA:</a:t>
              </a:r>
            </a:p>
            <a:p>
              <a:pPr>
                <a:spcBef>
                  <a:spcPct val="0"/>
                </a:spcBef>
                <a:buFontTx/>
                <a:buNone/>
              </a:pPr>
              <a:r>
                <a:rPr lang="es-ES_tradnl" altLang="en-US" sz="1400" dirty="0">
                  <a:latin typeface="+mj-lt"/>
                </a:rPr>
                <a:t>- Componentes.</a:t>
              </a:r>
            </a:p>
            <a:p>
              <a:pPr>
                <a:spcBef>
                  <a:spcPct val="0"/>
                </a:spcBef>
                <a:buFontTx/>
                <a:buNone/>
              </a:pPr>
              <a:r>
                <a:rPr lang="es-ES_tradnl" altLang="en-US" sz="1400" dirty="0">
                  <a:latin typeface="+mj-lt"/>
                </a:rPr>
                <a:t>- Cadenas alimenticias.</a:t>
              </a:r>
            </a:p>
            <a:p>
              <a:pPr>
                <a:spcBef>
                  <a:spcPct val="0"/>
                </a:spcBef>
                <a:buFontTx/>
                <a:buNone/>
              </a:pPr>
              <a:r>
                <a:rPr lang="es-ES_tradnl" altLang="en-US" sz="1400" dirty="0">
                  <a:latin typeface="+mj-lt"/>
                </a:rPr>
                <a:t>- Tipología.</a:t>
              </a:r>
            </a:p>
            <a:p>
              <a:pPr>
                <a:spcBef>
                  <a:spcPct val="0"/>
                </a:spcBef>
                <a:buFontTx/>
                <a:buNone/>
              </a:pPr>
              <a:endParaRPr lang="es-ES_tradnl" altLang="en-US" sz="1200" dirty="0">
                <a:solidFill>
                  <a:srgbClr val="663300"/>
                </a:solidFill>
                <a:latin typeface="Albertus Medium" pitchFamily="34" charset="0"/>
              </a:endParaRPr>
            </a:p>
          </p:txBody>
        </p:sp>
        <p:sp>
          <p:nvSpPr>
            <p:cNvPr id="23" name="Text Box 15"/>
            <p:cNvSpPr txBox="1">
              <a:spLocks noChangeArrowheads="1"/>
            </p:cNvSpPr>
            <p:nvPr/>
          </p:nvSpPr>
          <p:spPr bwMode="auto">
            <a:xfrm>
              <a:off x="2640" y="1344"/>
              <a:ext cx="60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s-ES_tradnl" altLang="en-US" sz="1400" b="1">
                  <a:solidFill>
                    <a:srgbClr val="000066"/>
                  </a:solidFill>
                  <a:latin typeface="Arial Black" panose="020B0A04020102020204" pitchFamily="34" charset="0"/>
                </a:rPr>
                <a:t>MEDIOS</a:t>
              </a:r>
              <a:endParaRPr lang="es-ES_tradnl" altLang="en-US" sz="1400" b="1">
                <a:latin typeface="Arial Black" panose="020B0A04020102020204" pitchFamily="34" charset="0"/>
              </a:endParaRPr>
            </a:p>
          </p:txBody>
        </p:sp>
        <p:sp>
          <p:nvSpPr>
            <p:cNvPr id="24" name="Line 16"/>
            <p:cNvSpPr>
              <a:spLocks noChangeShapeType="1"/>
            </p:cNvSpPr>
            <p:nvPr/>
          </p:nvSpPr>
          <p:spPr bwMode="auto">
            <a:xfrm>
              <a:off x="2496" y="1248"/>
              <a:ext cx="0" cy="3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CL"/>
            </a:p>
          </p:txBody>
        </p:sp>
        <p:sp>
          <p:nvSpPr>
            <p:cNvPr id="25" name="Line 17"/>
            <p:cNvSpPr>
              <a:spLocks noChangeShapeType="1"/>
            </p:cNvSpPr>
            <p:nvPr/>
          </p:nvSpPr>
          <p:spPr bwMode="auto">
            <a:xfrm>
              <a:off x="3408" y="1248"/>
              <a:ext cx="0" cy="3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CL"/>
            </a:p>
          </p:txBody>
        </p:sp>
        <p:sp>
          <p:nvSpPr>
            <p:cNvPr id="26" name="Line 18"/>
            <p:cNvSpPr>
              <a:spLocks noChangeShapeType="1"/>
            </p:cNvSpPr>
            <p:nvPr/>
          </p:nvSpPr>
          <p:spPr bwMode="auto">
            <a:xfrm>
              <a:off x="816" y="1248"/>
              <a:ext cx="465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CL"/>
            </a:p>
          </p:txBody>
        </p:sp>
        <p:sp>
          <p:nvSpPr>
            <p:cNvPr id="27" name="Line 19"/>
            <p:cNvSpPr>
              <a:spLocks noChangeShapeType="1"/>
            </p:cNvSpPr>
            <p:nvPr/>
          </p:nvSpPr>
          <p:spPr bwMode="auto">
            <a:xfrm>
              <a:off x="816" y="1248"/>
              <a:ext cx="0" cy="216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CL"/>
            </a:p>
          </p:txBody>
        </p:sp>
        <p:sp>
          <p:nvSpPr>
            <p:cNvPr id="28" name="Line 20"/>
            <p:cNvSpPr>
              <a:spLocks noChangeShapeType="1"/>
            </p:cNvSpPr>
            <p:nvPr/>
          </p:nvSpPr>
          <p:spPr bwMode="auto">
            <a:xfrm>
              <a:off x="5472" y="1248"/>
              <a:ext cx="0" cy="216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CL"/>
            </a:p>
          </p:txBody>
        </p:sp>
        <p:sp>
          <p:nvSpPr>
            <p:cNvPr id="29" name="Line 21"/>
            <p:cNvSpPr>
              <a:spLocks noChangeShapeType="1"/>
            </p:cNvSpPr>
            <p:nvPr/>
          </p:nvSpPr>
          <p:spPr bwMode="auto">
            <a:xfrm>
              <a:off x="816" y="3408"/>
              <a:ext cx="465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CL"/>
            </a:p>
          </p:txBody>
        </p:sp>
        <p:sp>
          <p:nvSpPr>
            <p:cNvPr id="30" name="Line 22"/>
            <p:cNvSpPr>
              <a:spLocks noChangeShapeType="1"/>
            </p:cNvSpPr>
            <p:nvPr/>
          </p:nvSpPr>
          <p:spPr bwMode="auto">
            <a:xfrm>
              <a:off x="2880" y="1632"/>
              <a:ext cx="0" cy="177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s-CL"/>
            </a:p>
          </p:txBody>
        </p:sp>
      </p:grpSp>
    </p:spTree>
    <p:extLst>
      <p:ext uri="{BB962C8B-B14F-4D97-AF65-F5344CB8AC3E}">
        <p14:creationId xmlns:p14="http://schemas.microsoft.com/office/powerpoint/2010/main" val="3465878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500" fill="hold"/>
                                        <p:tgtEl>
                                          <p:spTgt spid="13"/>
                                        </p:tgtEl>
                                        <p:attrNameLst>
                                          <p:attrName>ppt_w</p:attrName>
                                        </p:attrNameLst>
                                      </p:cBhvr>
                                      <p:tavLst>
                                        <p:tav tm="0">
                                          <p:val>
                                            <p:fltVal val="0"/>
                                          </p:val>
                                        </p:tav>
                                        <p:tav tm="100000">
                                          <p:val>
                                            <p:strVal val="#ppt_w"/>
                                          </p:val>
                                        </p:tav>
                                      </p:tavLst>
                                    </p:anim>
                                    <p:anim calcmode="lin" valueType="num">
                                      <p:cBhvr>
                                        <p:cTn id="14" dur="500" fill="hold"/>
                                        <p:tgtEl>
                                          <p:spTgt spid="1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Marcador de contenido"/>
          <p:cNvGraphicFramePr>
            <a:graphicFrameLocks noGrp="1"/>
          </p:cNvGraphicFramePr>
          <p:nvPr>
            <p:ph idx="1"/>
            <p:extLst>
              <p:ext uri="{D42A27DB-BD31-4B8C-83A1-F6EECF244321}">
                <p14:modId xmlns:p14="http://schemas.microsoft.com/office/powerpoint/2010/main" val="3182619126"/>
              </p:ext>
            </p:extLst>
          </p:nvPr>
        </p:nvGraphicFramePr>
        <p:xfrm>
          <a:off x="179512" y="404664"/>
          <a:ext cx="8712969" cy="6029831"/>
        </p:xfrm>
        <a:graphic>
          <a:graphicData uri="http://schemas.openxmlformats.org/drawingml/2006/table">
            <a:tbl>
              <a:tblPr firstRow="1" bandRow="1">
                <a:tableStyleId>{7DF18680-E054-41AD-8BC1-D1AEF772440D}</a:tableStyleId>
              </a:tblPr>
              <a:tblGrid>
                <a:gridCol w="1474978">
                  <a:extLst>
                    <a:ext uri="{9D8B030D-6E8A-4147-A177-3AD203B41FA5}">
                      <a16:colId xmlns:a16="http://schemas.microsoft.com/office/drawing/2014/main" val="20000"/>
                    </a:ext>
                  </a:extLst>
                </a:gridCol>
                <a:gridCol w="1843724">
                  <a:extLst>
                    <a:ext uri="{9D8B030D-6E8A-4147-A177-3AD203B41FA5}">
                      <a16:colId xmlns:a16="http://schemas.microsoft.com/office/drawing/2014/main" val="20001"/>
                    </a:ext>
                  </a:extLst>
                </a:gridCol>
                <a:gridCol w="1909079">
                  <a:extLst>
                    <a:ext uri="{9D8B030D-6E8A-4147-A177-3AD203B41FA5}">
                      <a16:colId xmlns:a16="http://schemas.microsoft.com/office/drawing/2014/main" val="20002"/>
                    </a:ext>
                  </a:extLst>
                </a:gridCol>
                <a:gridCol w="1742594">
                  <a:extLst>
                    <a:ext uri="{9D8B030D-6E8A-4147-A177-3AD203B41FA5}">
                      <a16:colId xmlns:a16="http://schemas.microsoft.com/office/drawing/2014/main" val="20003"/>
                    </a:ext>
                  </a:extLst>
                </a:gridCol>
                <a:gridCol w="1742594">
                  <a:extLst>
                    <a:ext uri="{9D8B030D-6E8A-4147-A177-3AD203B41FA5}">
                      <a16:colId xmlns:a16="http://schemas.microsoft.com/office/drawing/2014/main" val="20004"/>
                    </a:ext>
                  </a:extLst>
                </a:gridCol>
              </a:tblGrid>
              <a:tr h="984673">
                <a:tc>
                  <a:txBody>
                    <a:bodyPr/>
                    <a:lstStyle/>
                    <a:p>
                      <a:pPr algn="ctr" fontAlgn="b"/>
                      <a:r>
                        <a:rPr lang="es-MX" sz="1400" u="none" strike="noStrike" dirty="0"/>
                        <a:t>OBJETIVOS ¿PARA QUÉ ENSEÑAR?</a:t>
                      </a:r>
                      <a:endParaRPr lang="es-MX" sz="1400" b="1" i="0" u="none" strike="noStrike" dirty="0">
                        <a:solidFill>
                          <a:srgbClr val="000000"/>
                        </a:solidFill>
                        <a:latin typeface="Calibri"/>
                      </a:endParaRPr>
                    </a:p>
                  </a:txBody>
                  <a:tcPr marL="0" marR="0" marT="0" marB="0" anchor="b"/>
                </a:tc>
                <a:tc>
                  <a:txBody>
                    <a:bodyPr/>
                    <a:lstStyle/>
                    <a:p>
                      <a:pPr algn="ctr" fontAlgn="b"/>
                      <a:r>
                        <a:rPr lang="es-MX" sz="1400" u="none" strike="noStrike" dirty="0"/>
                        <a:t>CONTENIDOS ¿QUÉ ENSEÑAR? QUÉ APRENDER?</a:t>
                      </a:r>
                      <a:endParaRPr lang="es-MX" sz="1400" b="1" i="0" u="none" strike="noStrike" dirty="0">
                        <a:solidFill>
                          <a:srgbClr val="000000"/>
                        </a:solidFill>
                        <a:latin typeface="Calibri"/>
                      </a:endParaRPr>
                    </a:p>
                  </a:txBody>
                  <a:tcPr marL="0" marR="0" marT="0" marB="0" anchor="b"/>
                </a:tc>
                <a:tc>
                  <a:txBody>
                    <a:bodyPr/>
                    <a:lstStyle/>
                    <a:p>
                      <a:pPr algn="ctr" fontAlgn="b"/>
                      <a:r>
                        <a:rPr lang="es-MX" sz="1400" u="none" strike="noStrike" dirty="0"/>
                        <a:t>¿QUÉ SOBJETIVOS DE CLASE SE ESPERA QUE APRENDAN?</a:t>
                      </a:r>
                      <a:endParaRPr lang="es-MX" sz="1400" b="1" i="0" u="none" strike="noStrike" dirty="0">
                        <a:solidFill>
                          <a:srgbClr val="000000"/>
                        </a:solidFill>
                        <a:latin typeface="Calibri"/>
                      </a:endParaRPr>
                    </a:p>
                  </a:txBody>
                  <a:tcPr marL="0" marR="0" marT="0" marB="0" anchor="b"/>
                </a:tc>
                <a:tc>
                  <a:txBody>
                    <a:bodyPr/>
                    <a:lstStyle/>
                    <a:p>
                      <a:pPr algn="ctr" fontAlgn="b"/>
                      <a:r>
                        <a:rPr lang="es-MX" sz="1400" u="none" strike="noStrike" dirty="0"/>
                        <a:t>ESTRATEGIAS ¿CÓMO ENSEÑAR Y CÓMO APRENDER?</a:t>
                      </a:r>
                      <a:endParaRPr lang="es-MX" sz="1400" b="1" i="0" u="none" strike="noStrike" dirty="0">
                        <a:solidFill>
                          <a:srgbClr val="000000"/>
                        </a:solidFill>
                        <a:latin typeface="Calibri"/>
                      </a:endParaRPr>
                    </a:p>
                  </a:txBody>
                  <a:tcPr marL="0" marR="0" marT="0" marB="0" anchor="b"/>
                </a:tc>
                <a:tc>
                  <a:txBody>
                    <a:bodyPr/>
                    <a:lstStyle/>
                    <a:p>
                      <a:pPr algn="ctr" fontAlgn="b"/>
                      <a:r>
                        <a:rPr lang="es-MX" sz="1400" u="none" strike="noStrike" dirty="0"/>
                        <a:t>EVALUACIÓN ¿CÓMO, QUÉ Y CON QUÉ EVALUAR?</a:t>
                      </a:r>
                      <a:endParaRPr lang="es-MX" sz="1400" b="1" i="0" u="none" strike="noStrike" dirty="0">
                        <a:solidFill>
                          <a:srgbClr val="000000"/>
                        </a:solidFill>
                        <a:latin typeface="Calibri"/>
                      </a:endParaRPr>
                    </a:p>
                  </a:txBody>
                  <a:tcPr marL="0" marR="0" marT="0" marB="0" anchor="b"/>
                </a:tc>
                <a:extLst>
                  <a:ext uri="{0D108BD9-81ED-4DB2-BD59-A6C34878D82A}">
                    <a16:rowId xmlns:a16="http://schemas.microsoft.com/office/drawing/2014/main" val="10000"/>
                  </a:ext>
                </a:extLst>
              </a:tr>
              <a:tr h="1669504">
                <a:tc rowSpan="2">
                  <a:txBody>
                    <a:bodyPr/>
                    <a:lstStyle/>
                    <a:p>
                      <a:pPr algn="ctr" fontAlgn="b"/>
                      <a:r>
                        <a:rPr lang="es-MX" sz="1400" b="1" i="0" u="none" strike="noStrike" dirty="0">
                          <a:solidFill>
                            <a:srgbClr val="000000"/>
                          </a:solidFill>
                          <a:latin typeface="Calibri"/>
                        </a:rPr>
                        <a:t>(ESTÁN EN LOS PROGRAMAS)</a:t>
                      </a:r>
                    </a:p>
                  </a:txBody>
                  <a:tcPr marL="0" marR="0" marT="0" marB="0" anchor="b"/>
                </a:tc>
                <a:tc rowSpan="6">
                  <a:txBody>
                    <a:bodyPr/>
                    <a:lstStyle/>
                    <a:p>
                      <a:pPr algn="ctr" fontAlgn="b"/>
                      <a:r>
                        <a:rPr lang="es-MX" sz="1400" u="none" strike="noStrike" dirty="0"/>
                        <a:t>CONCEPTUAL (CONCEPTO)</a:t>
                      </a:r>
                    </a:p>
                    <a:p>
                      <a:pPr algn="ctr" fontAlgn="b"/>
                      <a:endParaRPr lang="es-MX" sz="1400" u="none" strike="noStrike" dirty="0"/>
                    </a:p>
                    <a:p>
                      <a:pPr algn="ctr" fontAlgn="b"/>
                      <a:endParaRPr lang="es-MX" sz="1400" u="none" strike="noStrike" dirty="0"/>
                    </a:p>
                    <a:p>
                      <a:pPr algn="ctr" fontAlgn="b"/>
                      <a:r>
                        <a:rPr lang="es-MX" sz="1400" u="none" strike="noStrike" dirty="0"/>
                        <a:t>PROCEDIMENTAL (HABILIDADES, DESTREZAS)</a:t>
                      </a:r>
                    </a:p>
                    <a:p>
                      <a:pPr algn="ctr" fontAlgn="b"/>
                      <a:endParaRPr lang="es-MX" sz="1400" u="none" strike="noStrike" dirty="0"/>
                    </a:p>
                    <a:p>
                      <a:pPr algn="ctr" fontAlgn="b"/>
                      <a:endParaRPr lang="es-MX" sz="1400" u="none" strike="noStrike" dirty="0"/>
                    </a:p>
                    <a:p>
                      <a:pPr algn="ctr" fontAlgn="b"/>
                      <a:endParaRPr lang="es-MX" sz="1400" u="none" strike="noStrike" dirty="0"/>
                    </a:p>
                    <a:p>
                      <a:pPr algn="ctr" fontAlgn="b"/>
                      <a:r>
                        <a:rPr lang="es-MX" sz="1400" u="none" strike="noStrike" dirty="0"/>
                        <a:t>ACTITUDINAL (ACTITUDES)</a:t>
                      </a:r>
                    </a:p>
                    <a:p>
                      <a:pPr algn="ctr" fontAlgn="b"/>
                      <a:endParaRPr lang="es-MX" sz="1400" u="none" strike="noStrike" dirty="0"/>
                    </a:p>
                    <a:p>
                      <a:pPr algn="ctr" fontAlgn="b"/>
                      <a:endParaRPr lang="es-MX" sz="1400" u="none" strike="noStrike" dirty="0"/>
                    </a:p>
                    <a:p>
                      <a:pPr algn="ctr" fontAlgn="b"/>
                      <a:endParaRPr lang="es-MX" sz="1400" u="none" strike="noStrike" dirty="0"/>
                    </a:p>
                    <a:p>
                      <a:pPr algn="ctr" fontAlgn="b"/>
                      <a:endParaRPr lang="es-MX" sz="1400" u="none" strike="noStrike" dirty="0"/>
                    </a:p>
                    <a:p>
                      <a:pPr algn="ctr" fontAlgn="b"/>
                      <a:endParaRPr lang="es-MX" sz="1400" b="1" i="0" u="none" strike="noStrike" dirty="0">
                        <a:solidFill>
                          <a:srgbClr val="000000"/>
                        </a:solidFill>
                        <a:latin typeface="Calibri"/>
                      </a:endParaRPr>
                    </a:p>
                  </a:txBody>
                  <a:tcPr marL="0" marR="0" marT="0" marB="0" anchor="b"/>
                </a:tc>
                <a:tc rowSpan="2">
                  <a:txBody>
                    <a:bodyPr/>
                    <a:lstStyle/>
                    <a:p>
                      <a:pPr algn="ctr" fontAlgn="b"/>
                      <a:r>
                        <a:rPr lang="es-MX" sz="1400" u="none" strike="noStrike" dirty="0"/>
                        <a:t>QUE PUEDE SER POR CLASE, POR UNIDAD O POR SEMESTRE)</a:t>
                      </a:r>
                    </a:p>
                    <a:p>
                      <a:pPr algn="ctr" fontAlgn="b"/>
                      <a:endParaRPr lang="es-MX" sz="1400" u="none" strike="noStrike" dirty="0"/>
                    </a:p>
                    <a:p>
                      <a:pPr algn="ctr" fontAlgn="b"/>
                      <a:endParaRPr lang="es-MX" sz="1400" u="none" strike="noStrike" dirty="0"/>
                    </a:p>
                    <a:p>
                      <a:pPr algn="ctr" fontAlgn="b"/>
                      <a:endParaRPr lang="es-MX" sz="1400" b="1" i="0" u="none" strike="noStrike" dirty="0">
                        <a:solidFill>
                          <a:srgbClr val="000000"/>
                        </a:solidFill>
                        <a:latin typeface="Calibri"/>
                      </a:endParaRPr>
                    </a:p>
                  </a:txBody>
                  <a:tcPr marL="0" marR="0" marT="0" marB="0" anchor="b"/>
                </a:tc>
                <a:tc rowSpan="6">
                  <a:txBody>
                    <a:bodyPr/>
                    <a:lstStyle/>
                    <a:p>
                      <a:pPr algn="ctr" fontAlgn="b"/>
                      <a:r>
                        <a:rPr lang="es-MX" sz="1400" u="none" strike="noStrike" dirty="0"/>
                        <a:t>ACTIVIDADES DEL PROFESOR Y DEL ESTUDIANTE, LA FORMA EN QUE SE ORGANIZARÁN, TÉCNICAS Y RECURSOS DIDÁCTICOS.</a:t>
                      </a:r>
                    </a:p>
                    <a:p>
                      <a:pPr algn="ctr" fontAlgn="b"/>
                      <a:endParaRPr lang="es-MX" sz="1400" u="none" strike="noStrike" dirty="0"/>
                    </a:p>
                    <a:p>
                      <a:pPr algn="ctr" fontAlgn="b"/>
                      <a:endParaRPr lang="es-MX" sz="1400" u="none" strike="noStrike" dirty="0"/>
                    </a:p>
                    <a:p>
                      <a:pPr algn="ctr" fontAlgn="b"/>
                      <a:endParaRPr lang="es-MX" sz="1400" u="none" strike="noStrike" dirty="0"/>
                    </a:p>
                    <a:p>
                      <a:pPr algn="ctr" fontAlgn="b"/>
                      <a:endParaRPr lang="es-MX" sz="1400" u="none" strike="noStrike" dirty="0"/>
                    </a:p>
                    <a:p>
                      <a:pPr algn="ctr" fontAlgn="b"/>
                      <a:endParaRPr lang="es-MX" sz="1400" u="none" strike="noStrike" dirty="0"/>
                    </a:p>
                    <a:p>
                      <a:pPr algn="ctr" fontAlgn="b"/>
                      <a:endParaRPr lang="es-MX" sz="1400" u="none" strike="noStrike" dirty="0"/>
                    </a:p>
                    <a:p>
                      <a:pPr algn="ctr" fontAlgn="b"/>
                      <a:endParaRPr lang="es-MX" sz="1400" u="none" strike="noStrike" dirty="0"/>
                    </a:p>
                    <a:p>
                      <a:pPr algn="ctr" fontAlgn="b"/>
                      <a:endParaRPr lang="es-MX" sz="1400" u="none" strike="noStrike" dirty="0"/>
                    </a:p>
                    <a:p>
                      <a:pPr algn="ctr" fontAlgn="b"/>
                      <a:endParaRPr lang="es-MX" sz="1400" u="none" strike="noStrike" dirty="0"/>
                    </a:p>
                    <a:p>
                      <a:pPr algn="ctr" fontAlgn="b"/>
                      <a:endParaRPr lang="es-MX" sz="1400" u="none" strike="noStrike" dirty="0"/>
                    </a:p>
                    <a:p>
                      <a:pPr algn="ctr" fontAlgn="b"/>
                      <a:endParaRPr lang="es-MX" sz="1400" u="none" strike="noStrike" dirty="0"/>
                    </a:p>
                    <a:p>
                      <a:pPr algn="ctr" fontAlgn="b"/>
                      <a:endParaRPr lang="es-MX" sz="1400" b="1" i="0" u="none" strike="noStrike" dirty="0">
                        <a:solidFill>
                          <a:srgbClr val="000000"/>
                        </a:solidFill>
                        <a:latin typeface="Calibri"/>
                      </a:endParaRPr>
                    </a:p>
                  </a:txBody>
                  <a:tcPr marL="0" marR="0" marT="0" marB="0" anchor="b"/>
                </a:tc>
                <a:tc>
                  <a:txBody>
                    <a:bodyPr/>
                    <a:lstStyle/>
                    <a:p>
                      <a:pPr algn="ctr" fontAlgn="b"/>
                      <a:endParaRPr lang="es-MX" sz="1400" u="none" strike="noStrike" dirty="0"/>
                    </a:p>
                    <a:p>
                      <a:pPr algn="ctr" fontAlgn="b"/>
                      <a:r>
                        <a:rPr lang="es-MX" sz="1400" u="none" strike="noStrike" dirty="0"/>
                        <a:t>CRITERIOS, PROPÓSITOS EVALUATIVOS)</a:t>
                      </a:r>
                    </a:p>
                    <a:p>
                      <a:pPr algn="ctr" fontAlgn="b"/>
                      <a:endParaRPr lang="es-MX" sz="1400" u="none" strike="noStrike" dirty="0"/>
                    </a:p>
                    <a:p>
                      <a:pPr algn="ctr" fontAlgn="b"/>
                      <a:endParaRPr lang="es-MX" sz="1400" u="none" strike="noStrike" dirty="0"/>
                    </a:p>
                    <a:p>
                      <a:pPr algn="ctr" fontAlgn="b"/>
                      <a:endParaRPr lang="es-MX" sz="1400" u="none" strike="noStrike" dirty="0"/>
                    </a:p>
                    <a:p>
                      <a:pPr algn="ctr" fontAlgn="b"/>
                      <a:endParaRPr lang="es-MX" sz="1400" u="none" strike="noStrike" dirty="0"/>
                    </a:p>
                    <a:p>
                      <a:pPr algn="ctr" fontAlgn="b"/>
                      <a:endParaRPr lang="es-MX" sz="1400" b="1" i="0" u="none" strike="noStrike" dirty="0">
                        <a:solidFill>
                          <a:srgbClr val="000000"/>
                        </a:solidFill>
                        <a:latin typeface="Calibri"/>
                      </a:endParaRPr>
                    </a:p>
                  </a:txBody>
                  <a:tcPr marL="0" marR="0" marT="0" marB="0" anchor="b"/>
                </a:tc>
                <a:extLst>
                  <a:ext uri="{0D108BD9-81ED-4DB2-BD59-A6C34878D82A}">
                    <a16:rowId xmlns:a16="http://schemas.microsoft.com/office/drawing/2014/main" val="10001"/>
                  </a:ext>
                </a:extLst>
              </a:tr>
              <a:tr h="299843">
                <a:tc vMerge="1">
                  <a:txBody>
                    <a:bodyPr/>
                    <a:lstStyle/>
                    <a:p>
                      <a:endParaRPr lang="es-MX"/>
                    </a:p>
                  </a:txBody>
                  <a:tcPr/>
                </a:tc>
                <a:tc vMerge="1">
                  <a:txBody>
                    <a:bodyPr/>
                    <a:lstStyle/>
                    <a:p>
                      <a:endParaRPr lang="es-MX"/>
                    </a:p>
                  </a:txBody>
                  <a:tcPr/>
                </a:tc>
                <a:tc vMerge="1">
                  <a:txBody>
                    <a:bodyPr/>
                    <a:lstStyle/>
                    <a:p>
                      <a:endParaRPr lang="es-MX"/>
                    </a:p>
                  </a:txBody>
                  <a:tcPr/>
                </a:tc>
                <a:tc vMerge="1">
                  <a:txBody>
                    <a:bodyPr/>
                    <a:lstStyle/>
                    <a:p>
                      <a:endParaRPr lang="es-MX"/>
                    </a:p>
                  </a:txBody>
                  <a:tcPr/>
                </a:tc>
                <a:tc rowSpan="3">
                  <a:txBody>
                    <a:bodyPr/>
                    <a:lstStyle/>
                    <a:p>
                      <a:pPr algn="ctr" fontAlgn="b"/>
                      <a:r>
                        <a:rPr lang="es-MX" sz="1400" u="none" strike="noStrike" dirty="0"/>
                        <a:t>INDICADORES DE LOGRO</a:t>
                      </a:r>
                    </a:p>
                    <a:p>
                      <a:pPr algn="ctr" fontAlgn="b"/>
                      <a:endParaRPr lang="es-MX" sz="1400" b="1" i="0" u="none" strike="noStrike" dirty="0">
                        <a:solidFill>
                          <a:srgbClr val="000000"/>
                        </a:solidFill>
                        <a:latin typeface="Calibri"/>
                      </a:endParaRPr>
                    </a:p>
                  </a:txBody>
                  <a:tcPr marL="0" marR="0" marT="0" marB="0" anchor="b"/>
                </a:tc>
                <a:extLst>
                  <a:ext uri="{0D108BD9-81ED-4DB2-BD59-A6C34878D82A}">
                    <a16:rowId xmlns:a16="http://schemas.microsoft.com/office/drawing/2014/main" val="10002"/>
                  </a:ext>
                </a:extLst>
              </a:tr>
              <a:tr h="427864">
                <a:tc>
                  <a:txBody>
                    <a:bodyPr/>
                    <a:lstStyle/>
                    <a:p>
                      <a:pPr algn="ctr" fontAlgn="b"/>
                      <a:endParaRPr lang="es-MX" sz="1400" b="1" i="0" u="none" strike="noStrike" dirty="0">
                        <a:solidFill>
                          <a:srgbClr val="000000"/>
                        </a:solidFill>
                        <a:latin typeface="Calibri"/>
                      </a:endParaRPr>
                    </a:p>
                  </a:txBody>
                  <a:tcPr marL="0" marR="0" marT="0" marB="0" anchor="b"/>
                </a:tc>
                <a:tc vMerge="1">
                  <a:txBody>
                    <a:bodyPr/>
                    <a:lstStyle/>
                    <a:p>
                      <a:pPr algn="l" fontAlgn="b"/>
                      <a:endParaRPr lang="es-MX" sz="1400" b="0" i="0" u="none" strike="noStrike">
                        <a:solidFill>
                          <a:srgbClr val="000000"/>
                        </a:solidFill>
                        <a:latin typeface="Calibri"/>
                      </a:endParaRPr>
                    </a:p>
                  </a:txBody>
                  <a:tcPr marL="0" marR="0" marT="0" marB="0" anchor="b"/>
                </a:tc>
                <a:tc>
                  <a:txBody>
                    <a:bodyPr/>
                    <a:lstStyle/>
                    <a:p>
                      <a:pPr algn="ctr" fontAlgn="b"/>
                      <a:endParaRPr lang="es-MX" sz="1400" b="1" i="0" u="none" strike="noStrike" dirty="0">
                        <a:solidFill>
                          <a:srgbClr val="000000"/>
                        </a:solidFill>
                        <a:latin typeface="Calibri"/>
                      </a:endParaRPr>
                    </a:p>
                  </a:txBody>
                  <a:tcPr marL="0" marR="0" marT="0" marB="0" anchor="b"/>
                </a:tc>
                <a:tc vMerge="1">
                  <a:txBody>
                    <a:bodyPr/>
                    <a:lstStyle/>
                    <a:p>
                      <a:pPr algn="l" fontAlgn="b"/>
                      <a:endParaRPr lang="es-MX" sz="1400" b="0" i="0" u="none" strike="noStrike" dirty="0">
                        <a:solidFill>
                          <a:srgbClr val="000000"/>
                        </a:solidFill>
                        <a:latin typeface="Calibri"/>
                      </a:endParaRPr>
                    </a:p>
                  </a:txBody>
                  <a:tcPr marL="0" marR="0" marT="0" marB="0" anchor="b"/>
                </a:tc>
                <a:tc vMerge="1">
                  <a:txBody>
                    <a:bodyPr/>
                    <a:lstStyle/>
                    <a:p>
                      <a:pPr algn="ctr" fontAlgn="b"/>
                      <a:endParaRPr lang="es-MX" sz="1400" b="1" i="0" u="none" strike="noStrike" dirty="0">
                        <a:solidFill>
                          <a:srgbClr val="000000"/>
                        </a:solidFill>
                        <a:latin typeface="Calibri"/>
                      </a:endParaRPr>
                    </a:p>
                  </a:txBody>
                  <a:tcPr marL="0" marR="0" marT="0" marB="0" anchor="b"/>
                </a:tc>
                <a:extLst>
                  <a:ext uri="{0D108BD9-81ED-4DB2-BD59-A6C34878D82A}">
                    <a16:rowId xmlns:a16="http://schemas.microsoft.com/office/drawing/2014/main" val="10003"/>
                  </a:ext>
                </a:extLst>
              </a:tr>
              <a:tr h="738505">
                <a:tc>
                  <a:txBody>
                    <a:bodyPr/>
                    <a:lstStyle/>
                    <a:p>
                      <a:pPr algn="ctr" fontAlgn="b"/>
                      <a:endParaRPr lang="es-MX" sz="1400" b="1" i="0" u="none" strike="noStrike" dirty="0">
                        <a:solidFill>
                          <a:srgbClr val="000000"/>
                        </a:solidFill>
                        <a:latin typeface="Calibri"/>
                      </a:endParaRPr>
                    </a:p>
                  </a:txBody>
                  <a:tcPr marL="0" marR="0" marT="0" marB="0" anchor="b"/>
                </a:tc>
                <a:tc vMerge="1">
                  <a:txBody>
                    <a:bodyPr/>
                    <a:lstStyle/>
                    <a:p>
                      <a:pPr algn="l" fontAlgn="b"/>
                      <a:endParaRPr lang="es-MX" sz="1400" b="0" i="0" u="none" strike="noStrike">
                        <a:solidFill>
                          <a:srgbClr val="000000"/>
                        </a:solidFill>
                        <a:latin typeface="Calibri"/>
                      </a:endParaRPr>
                    </a:p>
                  </a:txBody>
                  <a:tcPr marL="0" marR="0" marT="0" marB="0" anchor="b"/>
                </a:tc>
                <a:tc>
                  <a:txBody>
                    <a:bodyPr/>
                    <a:lstStyle/>
                    <a:p>
                      <a:pPr algn="ctr" fontAlgn="b"/>
                      <a:endParaRPr lang="es-MX" sz="1400" b="1" i="0" u="none" strike="noStrike" dirty="0">
                        <a:solidFill>
                          <a:srgbClr val="000000"/>
                        </a:solidFill>
                        <a:latin typeface="Calibri"/>
                      </a:endParaRPr>
                    </a:p>
                  </a:txBody>
                  <a:tcPr marL="0" marR="0" marT="0" marB="0" anchor="b"/>
                </a:tc>
                <a:tc vMerge="1">
                  <a:txBody>
                    <a:bodyPr/>
                    <a:lstStyle/>
                    <a:p>
                      <a:pPr algn="l" fontAlgn="b"/>
                      <a:endParaRPr lang="es-MX" sz="1400" b="0" i="0" u="none" strike="noStrike" dirty="0">
                        <a:solidFill>
                          <a:srgbClr val="000000"/>
                        </a:solidFill>
                        <a:latin typeface="Calibri"/>
                      </a:endParaRPr>
                    </a:p>
                  </a:txBody>
                  <a:tcPr marL="0" marR="0" marT="0" marB="0" anchor="b"/>
                </a:tc>
                <a:tc vMerge="1">
                  <a:txBody>
                    <a:bodyPr/>
                    <a:lstStyle/>
                    <a:p>
                      <a:pPr algn="ctr" fontAlgn="b"/>
                      <a:endParaRPr lang="es-MX" sz="1400" b="1" i="0" u="none" strike="noStrike" dirty="0">
                        <a:solidFill>
                          <a:srgbClr val="000000"/>
                        </a:solidFill>
                        <a:latin typeface="Calibri"/>
                      </a:endParaRPr>
                    </a:p>
                  </a:txBody>
                  <a:tcPr marL="0" marR="0" marT="0" marB="0" anchor="b"/>
                </a:tc>
                <a:extLst>
                  <a:ext uri="{0D108BD9-81ED-4DB2-BD59-A6C34878D82A}">
                    <a16:rowId xmlns:a16="http://schemas.microsoft.com/office/drawing/2014/main" val="10004"/>
                  </a:ext>
                </a:extLst>
              </a:tr>
              <a:tr h="427864">
                <a:tc>
                  <a:txBody>
                    <a:bodyPr/>
                    <a:lstStyle/>
                    <a:p>
                      <a:pPr algn="ctr" fontAlgn="b"/>
                      <a:endParaRPr lang="es-MX" sz="1400" b="1" i="0" u="none" strike="noStrike" dirty="0">
                        <a:solidFill>
                          <a:srgbClr val="000000"/>
                        </a:solidFill>
                        <a:latin typeface="Calibri"/>
                      </a:endParaRPr>
                    </a:p>
                  </a:txBody>
                  <a:tcPr marL="0" marR="0" marT="0" marB="0" anchor="b"/>
                </a:tc>
                <a:tc vMerge="1">
                  <a:txBody>
                    <a:bodyPr/>
                    <a:lstStyle/>
                    <a:p>
                      <a:pPr algn="l" fontAlgn="b"/>
                      <a:endParaRPr lang="es-MX" sz="1400" b="0" i="0" u="none" strike="noStrike">
                        <a:solidFill>
                          <a:srgbClr val="000000"/>
                        </a:solidFill>
                        <a:latin typeface="Calibri"/>
                      </a:endParaRPr>
                    </a:p>
                  </a:txBody>
                  <a:tcPr marL="0" marR="0" marT="0" marB="0" anchor="b"/>
                </a:tc>
                <a:tc>
                  <a:txBody>
                    <a:bodyPr/>
                    <a:lstStyle/>
                    <a:p>
                      <a:pPr algn="ctr" fontAlgn="b"/>
                      <a:endParaRPr lang="es-MX" sz="1400" b="1" i="0" u="none" strike="noStrike" dirty="0">
                        <a:solidFill>
                          <a:srgbClr val="000000"/>
                        </a:solidFill>
                        <a:latin typeface="Calibri"/>
                      </a:endParaRPr>
                    </a:p>
                  </a:txBody>
                  <a:tcPr marL="0" marR="0" marT="0" marB="0" anchor="b"/>
                </a:tc>
                <a:tc vMerge="1">
                  <a:txBody>
                    <a:bodyPr/>
                    <a:lstStyle/>
                    <a:p>
                      <a:pPr algn="l" fontAlgn="b"/>
                      <a:endParaRPr lang="es-MX" sz="1400" b="0" i="0" u="none" strike="noStrike" dirty="0">
                        <a:solidFill>
                          <a:srgbClr val="000000"/>
                        </a:solidFill>
                        <a:latin typeface="Calibri"/>
                      </a:endParaRPr>
                    </a:p>
                  </a:txBody>
                  <a:tcPr marL="0" marR="0" marT="0" marB="0" anchor="b"/>
                </a:tc>
                <a:tc rowSpan="2">
                  <a:txBody>
                    <a:bodyPr/>
                    <a:lstStyle/>
                    <a:p>
                      <a:pPr algn="ctr" fontAlgn="b"/>
                      <a:r>
                        <a:rPr lang="es-MX" sz="1400" u="none" strike="noStrike" dirty="0"/>
                        <a:t>INSTRUMENTOS: SON VARIADOS, DEPENDIENDO DE LOS PROCEDIMIENTOS QUE SE EMPLEEN)</a:t>
                      </a:r>
                      <a:endParaRPr lang="es-MX" sz="1400" b="1" i="0" u="none" strike="noStrike" dirty="0">
                        <a:solidFill>
                          <a:srgbClr val="000000"/>
                        </a:solidFill>
                        <a:latin typeface="Calibri"/>
                      </a:endParaRPr>
                    </a:p>
                  </a:txBody>
                  <a:tcPr marL="0" marR="0" marT="0" marB="0" anchor="b"/>
                </a:tc>
                <a:extLst>
                  <a:ext uri="{0D108BD9-81ED-4DB2-BD59-A6C34878D82A}">
                    <a16:rowId xmlns:a16="http://schemas.microsoft.com/office/drawing/2014/main" val="10005"/>
                  </a:ext>
                </a:extLst>
              </a:tr>
              <a:tr h="1230842">
                <a:tc>
                  <a:txBody>
                    <a:bodyPr/>
                    <a:lstStyle/>
                    <a:p>
                      <a:pPr algn="ctr" fontAlgn="b"/>
                      <a:endParaRPr lang="es-MX" sz="1400" b="1" i="0" u="none" strike="noStrike" dirty="0">
                        <a:solidFill>
                          <a:srgbClr val="000000"/>
                        </a:solidFill>
                        <a:latin typeface="Calibri"/>
                      </a:endParaRPr>
                    </a:p>
                  </a:txBody>
                  <a:tcPr marL="0" marR="0" marT="0" marB="0" anchor="b"/>
                </a:tc>
                <a:tc vMerge="1">
                  <a:txBody>
                    <a:bodyPr/>
                    <a:lstStyle/>
                    <a:p>
                      <a:pPr algn="l" fontAlgn="b"/>
                      <a:endParaRPr lang="es-MX" sz="1400" b="0" i="0" u="none" strike="noStrike" dirty="0">
                        <a:solidFill>
                          <a:srgbClr val="000000"/>
                        </a:solidFill>
                        <a:latin typeface="Calibri"/>
                      </a:endParaRPr>
                    </a:p>
                  </a:txBody>
                  <a:tcPr marL="0" marR="0" marT="0" marB="0" anchor="b"/>
                </a:tc>
                <a:tc>
                  <a:txBody>
                    <a:bodyPr/>
                    <a:lstStyle/>
                    <a:p>
                      <a:pPr algn="ctr" fontAlgn="b"/>
                      <a:endParaRPr lang="es-MX" sz="1400" b="1" i="0" u="none" strike="noStrike" dirty="0">
                        <a:solidFill>
                          <a:srgbClr val="000000"/>
                        </a:solidFill>
                        <a:latin typeface="Calibri"/>
                      </a:endParaRPr>
                    </a:p>
                  </a:txBody>
                  <a:tcPr marL="0" marR="0" marT="0" marB="0" anchor="b"/>
                </a:tc>
                <a:tc vMerge="1">
                  <a:txBody>
                    <a:bodyPr/>
                    <a:lstStyle/>
                    <a:p>
                      <a:pPr algn="l" fontAlgn="b"/>
                      <a:endParaRPr lang="es-MX" sz="1400" b="0" i="0" u="none" strike="noStrike" dirty="0">
                        <a:solidFill>
                          <a:srgbClr val="000000"/>
                        </a:solidFill>
                        <a:latin typeface="Calibri"/>
                      </a:endParaRPr>
                    </a:p>
                  </a:txBody>
                  <a:tcPr marL="0" marR="0" marT="0" marB="0" anchor="b"/>
                </a:tc>
                <a:tc vMerge="1">
                  <a:txBody>
                    <a:bodyPr/>
                    <a:lstStyle/>
                    <a:p>
                      <a:pPr algn="ctr" fontAlgn="b"/>
                      <a:endParaRPr lang="es-MX" sz="1400" b="1" i="0" u="none" strike="noStrike" dirty="0">
                        <a:solidFill>
                          <a:srgbClr val="000000"/>
                        </a:solidFill>
                        <a:latin typeface="Calibri"/>
                      </a:endParaRPr>
                    </a:p>
                  </a:txBody>
                  <a:tcPr marL="0" marR="0" marT="0" marB="0" anchor="b"/>
                </a:tc>
                <a:extLst>
                  <a:ext uri="{0D108BD9-81ED-4DB2-BD59-A6C34878D82A}">
                    <a16:rowId xmlns:a16="http://schemas.microsoft.com/office/drawing/2014/main" val="10006"/>
                  </a:ext>
                </a:extLst>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n-US"/>
          </a:p>
        </p:txBody>
      </p:sp>
      <p:pic>
        <p:nvPicPr>
          <p:cNvPr id="5" name="Marcador de contenido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3528" y="530225"/>
            <a:ext cx="8285043" cy="5707087"/>
          </a:xfrm>
        </p:spPr>
      </p:pic>
      <p:sp>
        <p:nvSpPr>
          <p:cNvPr id="4" name="Marcador de pie de página 3"/>
          <p:cNvSpPr>
            <a:spLocks noGrp="1"/>
          </p:cNvSpPr>
          <p:nvPr>
            <p:ph type="ftr" sz="quarter" idx="11"/>
          </p:nvPr>
        </p:nvSpPr>
        <p:spPr/>
        <p:txBody>
          <a:bodyPr/>
          <a:lstStyle/>
          <a:p>
            <a:pPr>
              <a:defRPr/>
            </a:pPr>
            <a:endParaRPr lang="es-ES" dirty="0"/>
          </a:p>
        </p:txBody>
      </p:sp>
    </p:spTree>
    <p:extLst>
      <p:ext uri="{BB962C8B-B14F-4D97-AF65-F5344CB8AC3E}">
        <p14:creationId xmlns:p14="http://schemas.microsoft.com/office/powerpoint/2010/main" val="16388956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2"/>
          <p:cNvSpPr txBox="1">
            <a:spLocks noChangeArrowheads="1"/>
          </p:cNvSpPr>
          <p:nvPr/>
        </p:nvSpPr>
        <p:spPr bwMode="auto">
          <a:xfrm>
            <a:off x="323528" y="803275"/>
            <a:ext cx="8496944" cy="5493812"/>
          </a:xfrm>
          <a:prstGeom prst="rect">
            <a:avLst/>
          </a:prstGeom>
          <a:noFill/>
          <a:ln w="9525">
            <a:noFill/>
            <a:miter lim="800000"/>
            <a:headEnd/>
            <a:tailEnd/>
          </a:ln>
        </p:spPr>
        <p:txBody>
          <a:bodyPr wrap="square">
            <a:spAutoFit/>
          </a:bodyPr>
          <a:lstStyle/>
          <a:p>
            <a:pPr>
              <a:lnSpc>
                <a:spcPct val="150000"/>
              </a:lnSpc>
            </a:pPr>
            <a:endParaRPr lang="es-MX" dirty="0">
              <a:latin typeface="Segoe Script" pitchFamily="34" charset="0"/>
            </a:endParaRPr>
          </a:p>
          <a:p>
            <a:pPr algn="just">
              <a:lnSpc>
                <a:spcPct val="150000"/>
              </a:lnSpc>
              <a:buFontTx/>
              <a:buChar char="-"/>
            </a:pPr>
            <a:r>
              <a:rPr lang="es-MX" dirty="0">
                <a:latin typeface="Segoe Script" pitchFamily="34" charset="0"/>
              </a:rPr>
              <a:t> SE  RECOMIENDA  ESPECIFICAR  AL  MÁXIMO  LOS FACTORES  CONSIDERADOS  EN  LA  PLANIFICACIÓN, INCLUSO,  EN  LO  POSIBLE  POR  SESIÓN ( ORIENTA  LAS  ACCIONES  DEL  DOCENTE  EN  EL  TIEMPO )</a:t>
            </a:r>
          </a:p>
          <a:p>
            <a:pPr>
              <a:lnSpc>
                <a:spcPct val="150000"/>
              </a:lnSpc>
            </a:pPr>
            <a:endParaRPr lang="es-MX" dirty="0">
              <a:latin typeface="Segoe Script" pitchFamily="34" charset="0"/>
            </a:endParaRPr>
          </a:p>
          <a:p>
            <a:pPr>
              <a:lnSpc>
                <a:spcPct val="150000"/>
              </a:lnSpc>
            </a:pPr>
            <a:endParaRPr lang="es-MX" dirty="0">
              <a:latin typeface="Segoe Script" pitchFamily="34" charset="0"/>
            </a:endParaRPr>
          </a:p>
          <a:p>
            <a:pPr algn="just">
              <a:lnSpc>
                <a:spcPct val="150000"/>
              </a:lnSpc>
              <a:buFontTx/>
              <a:buChar char="-"/>
            </a:pPr>
            <a:r>
              <a:rPr lang="es-MX" dirty="0">
                <a:latin typeface="Segoe Script" pitchFamily="34" charset="0"/>
              </a:rPr>
              <a:t> EVALUAR  LA  PLANIFICACIÓN  ANTES  Y  DESPUÉS DE  LA  PUESTA  EN  PRÁCTICA</a:t>
            </a:r>
          </a:p>
          <a:p>
            <a:pPr>
              <a:lnSpc>
                <a:spcPct val="150000"/>
              </a:lnSpc>
            </a:pPr>
            <a:endParaRPr lang="es-MX" dirty="0">
              <a:latin typeface="Segoe Script" pitchFamily="34" charset="0"/>
            </a:endParaRPr>
          </a:p>
          <a:p>
            <a:pPr>
              <a:lnSpc>
                <a:spcPct val="150000"/>
              </a:lnSpc>
            </a:pPr>
            <a:endParaRPr lang="es-MX" dirty="0">
              <a:latin typeface="Segoe Script" pitchFamily="34" charset="0"/>
            </a:endParaRPr>
          </a:p>
          <a:p>
            <a:pPr>
              <a:lnSpc>
                <a:spcPct val="150000"/>
              </a:lnSpc>
            </a:pPr>
            <a:r>
              <a:rPr lang="es-MX" dirty="0">
                <a:latin typeface="Segoe Script" pitchFamily="34" charset="0"/>
              </a:rPr>
              <a:t>- ANALIZAR  LAS PLANIFICACIONES CON OTROS. </a:t>
            </a:r>
            <a:endParaRPr lang="es-ES" dirty="0">
              <a:latin typeface="Segoe Script" pitchFamily="34" charset="0"/>
            </a:endParaRPr>
          </a:p>
          <a:p>
            <a:pPr>
              <a:lnSpc>
                <a:spcPct val="150000"/>
              </a:lnSpc>
            </a:pPr>
            <a:endParaRPr lang="es-ES" dirty="0">
              <a:latin typeface="Segoe Script" pitchFamily="34" charset="0"/>
            </a:endParaRP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1331640" y="908720"/>
            <a:ext cx="4487126" cy="461665"/>
          </a:xfrm>
          <a:prstGeom prst="rect">
            <a:avLst/>
          </a:prstGeom>
          <a:noFill/>
          <a:ln w="9525">
            <a:solidFill>
              <a:srgbClr val="FFFF00"/>
            </a:solidFill>
            <a:miter lim="800000"/>
            <a:headEnd/>
            <a:tailEnd/>
          </a:ln>
        </p:spPr>
        <p:txBody>
          <a:bodyPr wrap="none">
            <a:spAutoFit/>
          </a:bodyPr>
          <a:lstStyle/>
          <a:p>
            <a:r>
              <a:rPr lang="es-MX" sz="2400" b="1" u="sng" dirty="0">
                <a:latin typeface="Segoe Script" pitchFamily="34" charset="0"/>
              </a:rPr>
              <a:t>Impacto en el aprendizaje</a:t>
            </a:r>
            <a:endParaRPr lang="es-ES" sz="2400" b="1" u="sng" dirty="0">
              <a:latin typeface="Segoe Script" pitchFamily="34" charset="0"/>
            </a:endParaRPr>
          </a:p>
        </p:txBody>
      </p:sp>
      <p:sp>
        <p:nvSpPr>
          <p:cNvPr id="36867" name="Text Box 3"/>
          <p:cNvSpPr txBox="1">
            <a:spLocks noChangeArrowheads="1"/>
          </p:cNvSpPr>
          <p:nvPr/>
        </p:nvSpPr>
        <p:spPr bwMode="auto">
          <a:xfrm>
            <a:off x="323850" y="1809750"/>
            <a:ext cx="8496300" cy="1128713"/>
          </a:xfrm>
          <a:prstGeom prst="rect">
            <a:avLst/>
          </a:prstGeom>
          <a:noFill/>
          <a:ln w="9525">
            <a:noFill/>
            <a:miter lim="800000"/>
            <a:headEnd/>
            <a:tailEnd/>
          </a:ln>
        </p:spPr>
        <p:txBody>
          <a:bodyPr>
            <a:spAutoFit/>
          </a:bodyPr>
          <a:lstStyle/>
          <a:p>
            <a:pPr algn="ctr"/>
            <a:r>
              <a:rPr lang="es-MX" sz="4000" dirty="0">
                <a:latin typeface="Times New Roman" pitchFamily="18" charset="0"/>
              </a:rPr>
              <a:t>“</a:t>
            </a:r>
            <a:r>
              <a:rPr lang="es-MX" sz="2800" dirty="0">
                <a:latin typeface="Comic Sans MS" pitchFamily="66" charset="0"/>
              </a:rPr>
              <a:t>Tú enseñas ciencias muy bien, yo me ocupo</a:t>
            </a:r>
          </a:p>
          <a:p>
            <a:pPr algn="ctr"/>
            <a:r>
              <a:rPr lang="es-MX" sz="2800" dirty="0">
                <a:latin typeface="Comic Sans MS" pitchFamily="66" charset="0"/>
              </a:rPr>
              <a:t>   de los instrumentos para su adquisición ... ¨</a:t>
            </a:r>
            <a:endParaRPr lang="es-ES" sz="2800" dirty="0">
              <a:latin typeface="Comic Sans MS" pitchFamily="66" charset="0"/>
            </a:endParaRPr>
          </a:p>
        </p:txBody>
      </p:sp>
      <p:sp>
        <p:nvSpPr>
          <p:cNvPr id="36868" name="Text Box 4"/>
          <p:cNvSpPr txBox="1">
            <a:spLocks noChangeArrowheads="1"/>
          </p:cNvSpPr>
          <p:nvPr/>
        </p:nvSpPr>
        <p:spPr bwMode="auto">
          <a:xfrm>
            <a:off x="3635896" y="4149080"/>
            <a:ext cx="4047903" cy="461665"/>
          </a:xfrm>
          <a:prstGeom prst="rect">
            <a:avLst/>
          </a:prstGeom>
          <a:noFill/>
          <a:ln w="9525">
            <a:noFill/>
            <a:miter lim="800000"/>
            <a:headEnd/>
            <a:tailEnd/>
          </a:ln>
        </p:spPr>
        <p:txBody>
          <a:bodyPr wrap="none">
            <a:spAutoFit/>
          </a:bodyPr>
          <a:lstStyle/>
          <a:p>
            <a:r>
              <a:rPr lang="es-MX" sz="2400" dirty="0" err="1">
                <a:latin typeface="Segoe Print" pitchFamily="2" charset="0"/>
              </a:rPr>
              <a:t>Rosseau</a:t>
            </a:r>
            <a:r>
              <a:rPr lang="es-MX" sz="2400" dirty="0">
                <a:latin typeface="Segoe Print" pitchFamily="2" charset="0"/>
              </a:rPr>
              <a:t>. 1762. </a:t>
            </a:r>
            <a:r>
              <a:rPr lang="es-MX" sz="2400" b="1" dirty="0">
                <a:latin typeface="Segoe Print" pitchFamily="2" charset="0"/>
              </a:rPr>
              <a:t>El Emilio</a:t>
            </a:r>
            <a:endParaRPr lang="es-ES" sz="2400" b="1" dirty="0">
              <a:latin typeface="Segoe Print" pitchFamily="2" charset="0"/>
            </a:endParaRPr>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2"/>
          <p:cNvSpPr txBox="1">
            <a:spLocks noChangeArrowheads="1"/>
          </p:cNvSpPr>
          <p:nvPr/>
        </p:nvSpPr>
        <p:spPr bwMode="auto">
          <a:xfrm>
            <a:off x="467544" y="1484784"/>
            <a:ext cx="8379147" cy="4247317"/>
          </a:xfrm>
          <a:prstGeom prst="rect">
            <a:avLst/>
          </a:prstGeom>
          <a:noFill/>
          <a:ln w="9525">
            <a:noFill/>
            <a:miter lim="800000"/>
            <a:headEnd/>
            <a:tailEnd/>
          </a:ln>
        </p:spPr>
        <p:txBody>
          <a:bodyPr wrap="square">
            <a:spAutoFit/>
          </a:bodyPr>
          <a:lstStyle/>
          <a:p>
            <a:pPr algn="just">
              <a:lnSpc>
                <a:spcPct val="150000"/>
              </a:lnSpc>
              <a:buFont typeface="Wingdings" pitchFamily="2" charset="2"/>
              <a:buChar char="Ø"/>
            </a:pPr>
            <a:r>
              <a:rPr lang="es-MX" sz="2000" b="1" dirty="0">
                <a:latin typeface="Calibri" pitchFamily="34" charset="0"/>
                <a:cs typeface="Calibri" pitchFamily="34" charset="0"/>
              </a:rPr>
              <a:t> LA ENSEÑANZA DEBE TENER COMO OBJETIVO  PRIORITARIO QUE LOS ALUMNOS REALICEN APRENDIZAJES SIGNIFICATIVOS POR SÍ SOLOS</a:t>
            </a:r>
          </a:p>
          <a:p>
            <a:pPr algn="just">
              <a:lnSpc>
                <a:spcPct val="150000"/>
              </a:lnSpc>
              <a:buFont typeface="Wingdings" pitchFamily="2" charset="2"/>
              <a:buChar char="Ø"/>
            </a:pPr>
            <a:endParaRPr lang="es-MX" sz="2400" b="1" dirty="0">
              <a:latin typeface="Calibri" pitchFamily="34" charset="0"/>
              <a:cs typeface="Calibri" pitchFamily="34" charset="0"/>
            </a:endParaRPr>
          </a:p>
          <a:p>
            <a:pPr algn="just">
              <a:lnSpc>
                <a:spcPct val="150000"/>
              </a:lnSpc>
              <a:buFont typeface="Wingdings" pitchFamily="2" charset="2"/>
              <a:buChar char="Ø"/>
            </a:pPr>
            <a:r>
              <a:rPr lang="es-MX" sz="2000" b="1" dirty="0">
                <a:latin typeface="Calibri" pitchFamily="34" charset="0"/>
                <a:cs typeface="Calibri" pitchFamily="34" charset="0"/>
              </a:rPr>
              <a:t>  APRENDER A APRENDER,  EL PROCEDIMIENTO PERSONAL MÁS ADECUADO PARA ADQUIRIR UN CONOCIMIENTO</a:t>
            </a:r>
          </a:p>
          <a:p>
            <a:pPr algn="just">
              <a:lnSpc>
                <a:spcPct val="150000"/>
              </a:lnSpc>
              <a:buFont typeface="Wingdings" pitchFamily="2" charset="2"/>
              <a:buNone/>
            </a:pPr>
            <a:endParaRPr lang="es-MX" sz="2000" b="1" dirty="0">
              <a:latin typeface="Calibri" pitchFamily="34" charset="0"/>
              <a:cs typeface="Calibri" pitchFamily="34" charset="0"/>
            </a:endParaRPr>
          </a:p>
          <a:p>
            <a:pPr algn="just">
              <a:lnSpc>
                <a:spcPct val="150000"/>
              </a:lnSpc>
              <a:buFont typeface="Wingdings" pitchFamily="2" charset="2"/>
              <a:buChar char="Ø"/>
            </a:pPr>
            <a:r>
              <a:rPr lang="es-MX" sz="2000" b="1" dirty="0">
                <a:latin typeface="Calibri" pitchFamily="34" charset="0"/>
                <a:cs typeface="Calibri" pitchFamily="34" charset="0"/>
              </a:rPr>
              <a:t>  FACILITAR, ANIMAR  A ADQUIRIR ESTRATEGIAS COGNITIVAS DE PLANIFICACIÓN Y REGULACIÓN DE LA PROPIA ACTIVIDAD DE APRENDIZAJE</a:t>
            </a:r>
          </a:p>
          <a:p>
            <a:pPr>
              <a:buFont typeface="Wingdings" pitchFamily="2" charset="2"/>
              <a:buNone/>
            </a:pPr>
            <a:endParaRPr lang="es-ES" sz="2400" b="1" dirty="0">
              <a:latin typeface="Calibri" pitchFamily="34" charset="0"/>
              <a:cs typeface="Calibri" pitchFamily="34" charset="0"/>
            </a:endParaRPr>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2"/>
          <p:cNvSpPr txBox="1">
            <a:spLocks noChangeArrowheads="1"/>
          </p:cNvSpPr>
          <p:nvPr/>
        </p:nvSpPr>
        <p:spPr bwMode="auto">
          <a:xfrm>
            <a:off x="625530" y="600075"/>
            <a:ext cx="3136162" cy="954107"/>
          </a:xfrm>
          <a:prstGeom prst="rect">
            <a:avLst/>
          </a:prstGeom>
          <a:noFill/>
          <a:ln w="9525">
            <a:solidFill>
              <a:schemeClr val="tx1"/>
            </a:solidFill>
            <a:miter lim="800000"/>
            <a:headEnd/>
            <a:tailEnd/>
          </a:ln>
        </p:spPr>
        <p:txBody>
          <a:bodyPr wrap="square">
            <a:spAutoFit/>
          </a:bodyPr>
          <a:lstStyle/>
          <a:p>
            <a:pPr algn="ctr"/>
            <a:r>
              <a:rPr lang="es-MX" sz="2800" b="1">
                <a:latin typeface="Calibri" pitchFamily="34" charset="0"/>
                <a:cs typeface="Calibri" pitchFamily="34" charset="0"/>
              </a:rPr>
              <a:t>ESTRATEGIAS</a:t>
            </a:r>
          </a:p>
          <a:p>
            <a:pPr algn="ctr"/>
            <a:r>
              <a:rPr lang="es-MX" sz="2800" b="1">
                <a:latin typeface="Calibri" pitchFamily="34" charset="0"/>
                <a:cs typeface="Calibri" pitchFamily="34" charset="0"/>
              </a:rPr>
              <a:t>DE ENSEÑANZA</a:t>
            </a:r>
            <a:endParaRPr lang="es-ES" sz="2800" b="1">
              <a:latin typeface="Calibri" pitchFamily="34" charset="0"/>
              <a:cs typeface="Calibri" pitchFamily="34" charset="0"/>
            </a:endParaRPr>
          </a:p>
        </p:txBody>
      </p:sp>
      <p:sp>
        <p:nvSpPr>
          <p:cNvPr id="38915" name="Text Box 3"/>
          <p:cNvSpPr txBox="1">
            <a:spLocks noChangeArrowheads="1"/>
          </p:cNvSpPr>
          <p:nvPr/>
        </p:nvSpPr>
        <p:spPr bwMode="auto">
          <a:xfrm>
            <a:off x="2275927" y="2819400"/>
            <a:ext cx="5908036" cy="2123658"/>
          </a:xfrm>
          <a:prstGeom prst="rect">
            <a:avLst/>
          </a:prstGeom>
          <a:noFill/>
          <a:ln w="9525">
            <a:solidFill>
              <a:schemeClr val="tx1"/>
            </a:solidFill>
            <a:miter lim="800000"/>
            <a:headEnd/>
            <a:tailEnd/>
          </a:ln>
        </p:spPr>
        <p:txBody>
          <a:bodyPr wrap="square">
            <a:spAutoFit/>
          </a:bodyPr>
          <a:lstStyle/>
          <a:p>
            <a:pPr algn="ctr"/>
            <a:endParaRPr lang="es-MX" sz="2800" b="1" dirty="0">
              <a:latin typeface="Calibri" pitchFamily="34" charset="0"/>
              <a:cs typeface="Calibri" pitchFamily="34" charset="0"/>
            </a:endParaRPr>
          </a:p>
          <a:p>
            <a:pPr algn="ctr"/>
            <a:r>
              <a:rPr lang="es-MX" sz="2800" b="1" dirty="0">
                <a:latin typeface="Calibri" pitchFamily="34" charset="0"/>
                <a:cs typeface="Calibri" pitchFamily="34" charset="0"/>
              </a:rPr>
              <a:t>APRENDIZAJE</a:t>
            </a:r>
          </a:p>
          <a:p>
            <a:pPr algn="ctr"/>
            <a:endParaRPr lang="es-MX" sz="2800" b="1" dirty="0">
              <a:latin typeface="Calibri" pitchFamily="34" charset="0"/>
              <a:cs typeface="Calibri" pitchFamily="34" charset="0"/>
            </a:endParaRPr>
          </a:p>
          <a:p>
            <a:pPr algn="ctr"/>
            <a:r>
              <a:rPr lang="es-MX" sz="2400" b="1" dirty="0">
                <a:latin typeface="Calibri" pitchFamily="34" charset="0"/>
                <a:cs typeface="Calibri" pitchFamily="34" charset="0"/>
              </a:rPr>
              <a:t>     (POTENCIAL PARA APRENDER)     </a:t>
            </a:r>
          </a:p>
          <a:p>
            <a:pPr algn="ctr"/>
            <a:r>
              <a:rPr lang="es-MX" sz="2400" b="1" dirty="0">
                <a:latin typeface="Calibri" pitchFamily="34" charset="0"/>
                <a:cs typeface="Calibri" pitchFamily="34" charset="0"/>
              </a:rPr>
              <a:t>(APRENDER A APRENDER)</a:t>
            </a:r>
            <a:endParaRPr lang="es-ES" sz="2400" b="1" dirty="0">
              <a:latin typeface="Calibri" pitchFamily="34" charset="0"/>
              <a:cs typeface="Calibri" pitchFamily="34" charset="0"/>
            </a:endParaRPr>
          </a:p>
        </p:txBody>
      </p:sp>
      <p:sp>
        <p:nvSpPr>
          <p:cNvPr id="38916" name="Line 4"/>
          <p:cNvSpPr>
            <a:spLocks noChangeShapeType="1"/>
          </p:cNvSpPr>
          <p:nvPr/>
        </p:nvSpPr>
        <p:spPr bwMode="auto">
          <a:xfrm>
            <a:off x="2209800" y="1676400"/>
            <a:ext cx="2481992" cy="990600"/>
          </a:xfrm>
          <a:prstGeom prst="line">
            <a:avLst/>
          </a:prstGeom>
          <a:noFill/>
          <a:ln w="57150">
            <a:solidFill>
              <a:schemeClr val="tx1"/>
            </a:solidFill>
            <a:miter lim="800000"/>
            <a:headEnd/>
            <a:tailEnd type="triangle" w="med" len="med"/>
          </a:ln>
        </p:spPr>
        <p:txBody>
          <a:bodyPr wrap="none"/>
          <a:lstStyle/>
          <a:p>
            <a:endParaRPr lang="es-MX">
              <a:latin typeface="Calibri" pitchFamily="34" charset="0"/>
              <a:cs typeface="Calibri" pitchFamily="34" charset="0"/>
            </a:endParaRPr>
          </a:p>
        </p:txBody>
      </p:sp>
      <p:sp>
        <p:nvSpPr>
          <p:cNvPr id="81925" name="Text Box 5"/>
          <p:cNvSpPr txBox="1">
            <a:spLocks noChangeArrowheads="1"/>
          </p:cNvSpPr>
          <p:nvPr/>
        </p:nvSpPr>
        <p:spPr bwMode="auto">
          <a:xfrm>
            <a:off x="3565524" y="1614488"/>
            <a:ext cx="4966915" cy="707886"/>
          </a:xfrm>
          <a:prstGeom prst="rect">
            <a:avLst/>
          </a:prstGeom>
          <a:noFill/>
          <a:ln w="9525">
            <a:noFill/>
            <a:miter lim="800000"/>
            <a:headEnd/>
            <a:tailEnd/>
          </a:ln>
          <a:effectLst/>
        </p:spPr>
        <p:txBody>
          <a:bodyPr wrap="square">
            <a:spAutoFit/>
          </a:bodyPr>
          <a:lstStyle/>
          <a:p>
            <a:pPr algn="ctr">
              <a:defRPr/>
            </a:pPr>
            <a:r>
              <a:rPr lang="es-MX" sz="2000" b="1" dirty="0">
                <a:effectLst>
                  <a:outerShdw blurRad="38100" dist="38100" dir="2700000" algn="tl">
                    <a:srgbClr val="000000"/>
                  </a:outerShdw>
                </a:effectLst>
                <a:latin typeface="Calibri" pitchFamily="34" charset="0"/>
                <a:cs typeface="Calibri" pitchFamily="34" charset="0"/>
              </a:rPr>
              <a:t>DESARROLLAR LAS POSIBILIDADES</a:t>
            </a:r>
          </a:p>
          <a:p>
            <a:pPr algn="ctr">
              <a:defRPr/>
            </a:pPr>
            <a:r>
              <a:rPr lang="es-MX" sz="2000" b="1" dirty="0">
                <a:effectLst>
                  <a:outerShdw blurRad="38100" dist="38100" dir="2700000" algn="tl">
                    <a:srgbClr val="000000"/>
                  </a:outerShdw>
                </a:effectLst>
                <a:latin typeface="Calibri" pitchFamily="34" charset="0"/>
                <a:cs typeface="Calibri" pitchFamily="34" charset="0"/>
              </a:rPr>
              <a:t>DE APRENDIZAJE DE UN INDIVIDUO</a:t>
            </a:r>
            <a:endParaRPr lang="es-ES" sz="2000" b="1" dirty="0">
              <a:effectLst>
                <a:outerShdw blurRad="38100" dist="38100" dir="2700000" algn="tl">
                  <a:srgbClr val="000000"/>
                </a:outerShdw>
              </a:effectLst>
              <a:latin typeface="Calibri" pitchFamily="34" charset="0"/>
              <a:cs typeface="Calibri" pitchFamily="34" charset="0"/>
            </a:endParaRP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a:xfrm>
            <a:off x="685800" y="381000"/>
            <a:ext cx="7772400" cy="6858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s-MX" sz="2800" b="1" i="0" u="none" strike="noStrike" kern="1200" cap="none" spc="0" normalizeH="0" baseline="0" noProof="0" dirty="0">
                <a:ln>
                  <a:noFill/>
                </a:ln>
                <a:solidFill>
                  <a:srgbClr val="006600"/>
                </a:solidFill>
                <a:effectLst>
                  <a:outerShdw blurRad="53975" dist="22860" dir="5400000" algn="tl" rotWithShape="0">
                    <a:srgbClr val="000000">
                      <a:alpha val="55000"/>
                    </a:srgbClr>
                  </a:outerShdw>
                </a:effectLst>
                <a:uLnTx/>
                <a:uFillTx/>
                <a:latin typeface="Calibri" pitchFamily="34" charset="0"/>
                <a:ea typeface="+mj-ea"/>
                <a:cs typeface="Calibri" pitchFamily="34" charset="0"/>
              </a:rPr>
              <a:t>Momentos de una clase (Estructura o modelo)</a:t>
            </a:r>
            <a:endParaRPr kumimoji="0" lang="es-ES" sz="2800" b="1" i="0" u="none" strike="noStrike" kern="1200" cap="none" spc="0" normalizeH="0" baseline="0" noProof="0" dirty="0">
              <a:ln>
                <a:noFill/>
              </a:ln>
              <a:solidFill>
                <a:srgbClr val="006600"/>
              </a:solidFill>
              <a:effectLst>
                <a:outerShdw blurRad="53975" dist="22860" dir="5400000" algn="tl" rotWithShape="0">
                  <a:srgbClr val="000000">
                    <a:alpha val="55000"/>
                  </a:srgbClr>
                </a:outerShdw>
              </a:effectLst>
              <a:uLnTx/>
              <a:uFillTx/>
              <a:latin typeface="Calibri" pitchFamily="34" charset="0"/>
              <a:ea typeface="+mj-ea"/>
              <a:cs typeface="Calibri" pitchFamily="34" charset="0"/>
            </a:endParaRPr>
          </a:p>
        </p:txBody>
      </p:sp>
      <p:sp>
        <p:nvSpPr>
          <p:cNvPr id="4" name="Rectangle 3"/>
          <p:cNvSpPr txBox="1">
            <a:spLocks noChangeArrowheads="1"/>
          </p:cNvSpPr>
          <p:nvPr/>
        </p:nvSpPr>
        <p:spPr>
          <a:xfrm>
            <a:off x="228600" y="908720"/>
            <a:ext cx="8447088" cy="5492080"/>
          </a:xfrm>
          <a:prstGeom prst="rect">
            <a:avLst/>
          </a:prstGeom>
        </p:spPr>
        <p:txBody>
          <a:bodyPr/>
          <a:lstStyle/>
          <a:p>
            <a:pPr marL="485775" marR="0" lvl="0" indent="88900" algn="just" defTabSz="914400" rtl="0" eaLnBrk="1" fontAlgn="auto" latinLnBrk="0" hangingPunct="1">
              <a:lnSpc>
                <a:spcPct val="80000"/>
              </a:lnSpc>
              <a:spcBef>
                <a:spcPts val="250"/>
              </a:spcBef>
              <a:spcAft>
                <a:spcPts val="0"/>
              </a:spcAft>
              <a:buClr>
                <a:srgbClr val="006600"/>
              </a:buClr>
              <a:buSzPct val="80000"/>
              <a:buFontTx/>
              <a:buAutoNum type="arabicPeriod"/>
              <a:tabLst/>
              <a:defRPr/>
            </a:pPr>
            <a:endParaRPr kumimoji="0" lang="es-MX" sz="2000" b="1" i="0" u="sng" strike="noStrike" kern="1200" cap="none" spc="0" normalizeH="0" baseline="0" noProof="0" dirty="0">
              <a:ln>
                <a:noFill/>
              </a:ln>
              <a:solidFill>
                <a:srgbClr val="006600"/>
              </a:solidFill>
              <a:effectLst/>
              <a:uLnTx/>
              <a:uFillTx/>
              <a:latin typeface="Calibri" pitchFamily="34" charset="0"/>
              <a:cs typeface="Calibri" pitchFamily="34" charset="0"/>
            </a:endParaRPr>
          </a:p>
          <a:p>
            <a:pPr marL="485775" marR="0" lvl="0" indent="88900" algn="just" defTabSz="914400" rtl="0" eaLnBrk="1" fontAlgn="auto" latinLnBrk="0" hangingPunct="1">
              <a:lnSpc>
                <a:spcPct val="80000"/>
              </a:lnSpc>
              <a:spcBef>
                <a:spcPts val="250"/>
              </a:spcBef>
              <a:spcAft>
                <a:spcPts val="0"/>
              </a:spcAft>
              <a:buClr>
                <a:srgbClr val="006600"/>
              </a:buClr>
              <a:buSzPct val="80000"/>
              <a:buFontTx/>
              <a:buAutoNum type="arabicPeriod"/>
              <a:tabLst/>
              <a:defRPr/>
            </a:pPr>
            <a:endParaRPr lang="es-MX" sz="2000" b="1" u="sng" dirty="0">
              <a:solidFill>
                <a:srgbClr val="006600"/>
              </a:solidFill>
              <a:latin typeface="Calibri" pitchFamily="34" charset="0"/>
              <a:cs typeface="Calibri" pitchFamily="34" charset="0"/>
            </a:endParaRPr>
          </a:p>
          <a:p>
            <a:pPr marL="485775" marR="0" lvl="0" indent="88900" algn="just" defTabSz="914400" rtl="0" eaLnBrk="1" fontAlgn="auto" latinLnBrk="0" hangingPunct="1">
              <a:lnSpc>
                <a:spcPct val="80000"/>
              </a:lnSpc>
              <a:spcBef>
                <a:spcPts val="250"/>
              </a:spcBef>
              <a:spcAft>
                <a:spcPts val="0"/>
              </a:spcAft>
              <a:buClr>
                <a:srgbClr val="006600"/>
              </a:buClr>
              <a:buSzPct val="80000"/>
              <a:buFontTx/>
              <a:buAutoNum type="arabicPeriod"/>
              <a:tabLst/>
              <a:defRPr/>
            </a:pPr>
            <a:r>
              <a:rPr kumimoji="0" lang="es-MX" sz="2000" b="1" i="0" u="sng" strike="noStrike" kern="1200" cap="none" spc="0" normalizeH="0" baseline="0" noProof="0" dirty="0">
                <a:ln>
                  <a:noFill/>
                </a:ln>
                <a:solidFill>
                  <a:srgbClr val="006600"/>
                </a:solidFill>
                <a:effectLst/>
                <a:uLnTx/>
                <a:uFillTx/>
                <a:latin typeface="Calibri" pitchFamily="34" charset="0"/>
                <a:cs typeface="Calibri" pitchFamily="34" charset="0"/>
              </a:rPr>
              <a:t>Inicio:</a:t>
            </a:r>
            <a:r>
              <a:rPr kumimoji="0" lang="es-MX" sz="2000" b="1" i="0" u="sng" strike="noStrike" kern="1200" cap="none" spc="0" normalizeH="0" baseline="0" noProof="0" dirty="0">
                <a:ln>
                  <a:noFill/>
                </a:ln>
                <a:solidFill>
                  <a:schemeClr val="tx1"/>
                </a:solidFill>
                <a:effectLst/>
                <a:uLnTx/>
                <a:uFillTx/>
                <a:latin typeface="Calibri" pitchFamily="34" charset="0"/>
                <a:cs typeface="Calibri" pitchFamily="34" charset="0"/>
              </a:rPr>
              <a:t> </a:t>
            </a:r>
            <a:r>
              <a:rPr kumimoji="0" lang="es-MX" sz="2000" b="1" i="0" u="none" strike="noStrike" kern="1200" cap="none" spc="0" normalizeH="0" baseline="0" noProof="0" dirty="0">
                <a:ln>
                  <a:noFill/>
                </a:ln>
                <a:solidFill>
                  <a:schemeClr val="tx1"/>
                </a:solidFill>
                <a:effectLst/>
                <a:uLnTx/>
                <a:uFillTx/>
                <a:latin typeface="Calibri" pitchFamily="34" charset="0"/>
                <a:cs typeface="Calibri" pitchFamily="34" charset="0"/>
              </a:rPr>
              <a:t>Corresponde a la motivación</a:t>
            </a:r>
            <a:r>
              <a:rPr kumimoji="0" lang="es-MX" sz="2000" b="1" i="0" u="none" strike="noStrike" kern="1200" cap="none" spc="0" normalizeH="0" noProof="0" dirty="0">
                <a:ln>
                  <a:noFill/>
                </a:ln>
                <a:solidFill>
                  <a:schemeClr val="tx1"/>
                </a:solidFill>
                <a:effectLst/>
                <a:uLnTx/>
                <a:uFillTx/>
                <a:latin typeface="Calibri" pitchFamily="34" charset="0"/>
                <a:cs typeface="Calibri" pitchFamily="34" charset="0"/>
              </a:rPr>
              <a:t> a través de la presentación del objetivo de la clase, la activación de saberes previos, el profesor hace preguntas,  los incita a que hipoteticen sobre el contenido a estudiar.</a:t>
            </a:r>
            <a:endParaRPr kumimoji="0" lang="es-MX" sz="2000" b="1" i="0" u="none" strike="noStrike" kern="1200" cap="none" spc="0" normalizeH="0" baseline="0" noProof="0" dirty="0">
              <a:ln>
                <a:noFill/>
              </a:ln>
              <a:solidFill>
                <a:schemeClr val="tx1"/>
              </a:solidFill>
              <a:effectLst/>
              <a:uLnTx/>
              <a:uFillTx/>
              <a:latin typeface="Calibri" pitchFamily="34" charset="0"/>
              <a:cs typeface="Calibri" pitchFamily="34" charset="0"/>
            </a:endParaRPr>
          </a:p>
          <a:p>
            <a:pPr marL="485775" marR="0" lvl="0" indent="88900" algn="just" defTabSz="914400" rtl="0" eaLnBrk="1" fontAlgn="auto" latinLnBrk="0" hangingPunct="1">
              <a:lnSpc>
                <a:spcPct val="80000"/>
              </a:lnSpc>
              <a:spcBef>
                <a:spcPts val="250"/>
              </a:spcBef>
              <a:spcAft>
                <a:spcPts val="0"/>
              </a:spcAft>
              <a:buClr>
                <a:srgbClr val="006600"/>
              </a:buClr>
              <a:buSzPct val="80000"/>
              <a:buFontTx/>
              <a:buAutoNum type="arabicPeriod"/>
              <a:tabLst/>
              <a:defRPr/>
            </a:pPr>
            <a:endParaRPr kumimoji="0" lang="es-MX" sz="2000" b="1" i="0" u="none" strike="noStrike" kern="1200" cap="none" spc="0" normalizeH="0" baseline="0" noProof="0" dirty="0">
              <a:ln>
                <a:noFill/>
              </a:ln>
              <a:solidFill>
                <a:schemeClr val="tx1"/>
              </a:solidFill>
              <a:effectLst/>
              <a:uLnTx/>
              <a:uFillTx/>
              <a:latin typeface="Calibri" pitchFamily="34" charset="0"/>
              <a:cs typeface="Calibri" pitchFamily="34" charset="0"/>
            </a:endParaRPr>
          </a:p>
          <a:p>
            <a:pPr marL="485775" marR="0" lvl="0" indent="88900" algn="just" defTabSz="914400" rtl="0" eaLnBrk="1" fontAlgn="auto" latinLnBrk="0" hangingPunct="1">
              <a:lnSpc>
                <a:spcPct val="80000"/>
              </a:lnSpc>
              <a:spcBef>
                <a:spcPts val="250"/>
              </a:spcBef>
              <a:spcAft>
                <a:spcPts val="0"/>
              </a:spcAft>
              <a:buClr>
                <a:srgbClr val="006600"/>
              </a:buClr>
              <a:buSzPct val="80000"/>
              <a:buFontTx/>
              <a:buAutoNum type="arabicPeriod"/>
              <a:tabLst/>
              <a:defRPr/>
            </a:pPr>
            <a:r>
              <a:rPr kumimoji="0" lang="es-MX" sz="2000" b="1" i="0" u="sng" strike="noStrike" kern="1200" cap="none" spc="0" normalizeH="0" baseline="0" noProof="0" dirty="0">
                <a:ln>
                  <a:noFill/>
                </a:ln>
                <a:solidFill>
                  <a:srgbClr val="006600"/>
                </a:solidFill>
                <a:effectLst/>
                <a:uLnTx/>
                <a:uFillTx/>
                <a:latin typeface="Calibri" pitchFamily="34" charset="0"/>
                <a:cs typeface="Calibri" pitchFamily="34" charset="0"/>
              </a:rPr>
              <a:t>Desarrollo</a:t>
            </a:r>
            <a:r>
              <a:rPr kumimoji="0" lang="es-MX" sz="2000" b="1" i="0" u="none" strike="noStrike" kern="1200" cap="none" spc="0" normalizeH="0" baseline="0" noProof="0" dirty="0">
                <a:ln>
                  <a:noFill/>
                </a:ln>
                <a:solidFill>
                  <a:schemeClr val="tx1"/>
                </a:solidFill>
                <a:effectLst/>
                <a:uLnTx/>
                <a:uFillTx/>
                <a:latin typeface="Calibri" pitchFamily="34" charset="0"/>
                <a:cs typeface="Calibri" pitchFamily="34" charset="0"/>
              </a:rPr>
              <a:t>: Las actividades con las que se espera se genere el aprendizaje,</a:t>
            </a:r>
            <a:r>
              <a:rPr kumimoji="0" lang="es-MX" sz="2000" b="1" i="0" u="none" strike="noStrike" kern="1200" cap="none" spc="0" normalizeH="0" noProof="0" dirty="0">
                <a:ln>
                  <a:noFill/>
                </a:ln>
                <a:solidFill>
                  <a:schemeClr val="tx1"/>
                </a:solidFill>
                <a:effectLst/>
                <a:uLnTx/>
                <a:uFillTx/>
                <a:latin typeface="Calibri" pitchFamily="34" charset="0"/>
                <a:cs typeface="Calibri" pitchFamily="34" charset="0"/>
              </a:rPr>
              <a:t> basado en estrategias </a:t>
            </a:r>
            <a:endParaRPr kumimoji="0" lang="es-MX" sz="2000" b="1" i="0" u="none" strike="noStrike" kern="1200" cap="none" spc="0" normalizeH="0" baseline="0" noProof="0" dirty="0">
              <a:ln>
                <a:noFill/>
              </a:ln>
              <a:solidFill>
                <a:schemeClr val="tx1"/>
              </a:solidFill>
              <a:effectLst/>
              <a:uLnTx/>
              <a:uFillTx/>
              <a:latin typeface="Calibri" pitchFamily="34" charset="0"/>
              <a:cs typeface="Calibri" pitchFamily="34" charset="0"/>
            </a:endParaRPr>
          </a:p>
          <a:p>
            <a:pPr marL="485775" marR="0" lvl="0" indent="88900" algn="just" defTabSz="914400" rtl="0" eaLnBrk="1" fontAlgn="auto" latinLnBrk="0" hangingPunct="1">
              <a:lnSpc>
                <a:spcPct val="80000"/>
              </a:lnSpc>
              <a:spcBef>
                <a:spcPts val="250"/>
              </a:spcBef>
              <a:spcAft>
                <a:spcPts val="0"/>
              </a:spcAft>
              <a:buClr>
                <a:srgbClr val="006600"/>
              </a:buClr>
              <a:buSzPct val="80000"/>
              <a:buFontTx/>
              <a:buAutoNum type="arabicPeriod"/>
              <a:tabLst/>
              <a:defRPr/>
            </a:pPr>
            <a:endParaRPr kumimoji="0" lang="es-MX" sz="2000" b="1" i="0" u="none" strike="noStrike" kern="1200" cap="none" spc="0" normalizeH="0" baseline="0" noProof="0" dirty="0">
              <a:ln>
                <a:noFill/>
              </a:ln>
              <a:solidFill>
                <a:schemeClr val="tx1"/>
              </a:solidFill>
              <a:effectLst/>
              <a:uLnTx/>
              <a:uFillTx/>
              <a:latin typeface="Calibri" pitchFamily="34" charset="0"/>
              <a:cs typeface="Calibri" pitchFamily="34" charset="0"/>
            </a:endParaRPr>
          </a:p>
          <a:p>
            <a:pPr marL="485775" marR="0" lvl="0" indent="88900" algn="just" defTabSz="914400" rtl="0" eaLnBrk="1" fontAlgn="auto" latinLnBrk="0" hangingPunct="1">
              <a:lnSpc>
                <a:spcPct val="80000"/>
              </a:lnSpc>
              <a:spcBef>
                <a:spcPts val="250"/>
              </a:spcBef>
              <a:spcAft>
                <a:spcPts val="0"/>
              </a:spcAft>
              <a:buClr>
                <a:srgbClr val="006600"/>
              </a:buClr>
              <a:buSzPct val="80000"/>
              <a:buFontTx/>
              <a:buAutoNum type="arabicPeriod"/>
              <a:tabLst/>
              <a:defRPr/>
            </a:pPr>
            <a:r>
              <a:rPr kumimoji="0" lang="es-MX" sz="2000" b="1" i="0" u="sng" strike="noStrike" kern="1200" cap="none" spc="0" normalizeH="0" baseline="0" noProof="0" dirty="0">
                <a:ln>
                  <a:noFill/>
                </a:ln>
                <a:solidFill>
                  <a:srgbClr val="006600"/>
                </a:solidFill>
                <a:effectLst/>
                <a:uLnTx/>
                <a:uFillTx/>
                <a:latin typeface="Calibri" pitchFamily="34" charset="0"/>
                <a:cs typeface="Calibri" pitchFamily="34" charset="0"/>
              </a:rPr>
              <a:t>Final o síntesis</a:t>
            </a:r>
            <a:r>
              <a:rPr kumimoji="0" lang="es-MX" sz="2000" b="1" i="0" u="sng" strike="noStrike" kern="1200" cap="none" spc="0" normalizeH="0" baseline="0" noProof="0" dirty="0">
                <a:ln>
                  <a:noFill/>
                </a:ln>
                <a:solidFill>
                  <a:schemeClr val="tx1"/>
                </a:solidFill>
                <a:effectLst/>
                <a:uLnTx/>
                <a:uFillTx/>
                <a:latin typeface="Calibri" pitchFamily="34" charset="0"/>
                <a:cs typeface="Calibri" pitchFamily="34" charset="0"/>
              </a:rPr>
              <a:t>: </a:t>
            </a:r>
          </a:p>
          <a:p>
            <a:pPr marL="2719388" marR="0" lvl="1" indent="-533400" algn="just" defTabSz="914400" rtl="0" eaLnBrk="1" fontAlgn="auto" latinLnBrk="0" hangingPunct="1">
              <a:lnSpc>
                <a:spcPct val="80000"/>
              </a:lnSpc>
              <a:spcBef>
                <a:spcPts val="250"/>
              </a:spcBef>
              <a:spcAft>
                <a:spcPts val="0"/>
              </a:spcAft>
              <a:buClr>
                <a:srgbClr val="006600"/>
              </a:buClr>
              <a:buSzPct val="100000"/>
              <a:buFont typeface="Wingdings" pitchFamily="2" charset="2"/>
              <a:buChar char="v"/>
              <a:tabLst/>
              <a:defRPr/>
            </a:pPr>
            <a:r>
              <a:rPr kumimoji="0" lang="es-MX" sz="2000" b="1" i="0" u="none" strike="noStrike" kern="1200" cap="none" spc="0" normalizeH="0" baseline="0" noProof="0" dirty="0">
                <a:ln>
                  <a:noFill/>
                </a:ln>
                <a:solidFill>
                  <a:schemeClr val="tx1"/>
                </a:solidFill>
                <a:effectLst/>
                <a:uLnTx/>
                <a:uFillTx/>
                <a:latin typeface="Calibri" pitchFamily="34" charset="0"/>
                <a:cs typeface="Calibri" pitchFamily="34" charset="0"/>
              </a:rPr>
              <a:t>Reflexión de parte del alumno, y es “la” oportunidad que tiene de compartir sus experiencias relacionadas con lo que aprendió. (Cierre </a:t>
            </a:r>
            <a:r>
              <a:rPr kumimoji="0" lang="es-MX" sz="2000" b="1" i="0" u="none" strike="noStrike" kern="1200" cap="none" spc="0" normalizeH="0" baseline="0" noProof="0" dirty="0" err="1">
                <a:ln>
                  <a:noFill/>
                </a:ln>
                <a:solidFill>
                  <a:schemeClr val="tx1"/>
                </a:solidFill>
                <a:effectLst/>
                <a:uLnTx/>
                <a:uFillTx/>
                <a:latin typeface="Calibri" pitchFamily="34" charset="0"/>
                <a:cs typeface="Calibri" pitchFamily="34" charset="0"/>
              </a:rPr>
              <a:t>metacognitivo</a:t>
            </a:r>
            <a:r>
              <a:rPr kumimoji="0" lang="es-MX" sz="2000" b="1" i="0" u="none" strike="noStrike" kern="1200" cap="none" spc="0" normalizeH="0" baseline="0" noProof="0" dirty="0">
                <a:ln>
                  <a:noFill/>
                </a:ln>
                <a:solidFill>
                  <a:schemeClr val="tx1"/>
                </a:solidFill>
                <a:effectLst/>
                <a:uLnTx/>
                <a:uFillTx/>
                <a:latin typeface="Calibri" pitchFamily="34" charset="0"/>
                <a:cs typeface="Calibri" pitchFamily="34" charset="0"/>
              </a:rPr>
              <a:t>: ¿Qué fue lo más difícil? ¿qué fue lo más </a:t>
            </a:r>
            <a:r>
              <a:rPr kumimoji="0" lang="es-MX" sz="2000" b="1" i="0" u="none" strike="noStrike" kern="1200" cap="none" spc="0" normalizeH="0" baseline="0" noProof="0" dirty="0" err="1">
                <a:ln>
                  <a:noFill/>
                </a:ln>
                <a:solidFill>
                  <a:schemeClr val="tx1"/>
                </a:solidFill>
                <a:effectLst/>
                <a:uLnTx/>
                <a:uFillTx/>
                <a:latin typeface="Calibri" pitchFamily="34" charset="0"/>
                <a:cs typeface="Calibri" pitchFamily="34" charset="0"/>
              </a:rPr>
              <a:t>facil</a:t>
            </a:r>
            <a:r>
              <a:rPr kumimoji="0" lang="es-MX" sz="2000" b="1" i="0" u="none" strike="noStrike" kern="1200" cap="none" spc="0" normalizeH="0" baseline="0" noProof="0" dirty="0">
                <a:ln>
                  <a:noFill/>
                </a:ln>
                <a:solidFill>
                  <a:schemeClr val="tx1"/>
                </a:solidFill>
                <a:effectLst/>
                <a:uLnTx/>
                <a:uFillTx/>
                <a:latin typeface="Calibri" pitchFamily="34" charset="0"/>
                <a:cs typeface="Calibri" pitchFamily="34" charset="0"/>
              </a:rPr>
              <a:t>? ¿Qué proceso usé para desarrollar la actividad?, etc.)</a:t>
            </a:r>
          </a:p>
          <a:p>
            <a:pPr marL="2719388" marR="0" lvl="1" indent="-533400" algn="just" defTabSz="914400" rtl="0" eaLnBrk="1" fontAlgn="auto" latinLnBrk="0" hangingPunct="1">
              <a:lnSpc>
                <a:spcPct val="80000"/>
              </a:lnSpc>
              <a:spcBef>
                <a:spcPts val="250"/>
              </a:spcBef>
              <a:spcAft>
                <a:spcPts val="0"/>
              </a:spcAft>
              <a:buClr>
                <a:srgbClr val="006600"/>
              </a:buClr>
              <a:buSzPct val="100000"/>
              <a:buFont typeface="Wingdings" pitchFamily="2" charset="2"/>
              <a:buChar char="v"/>
              <a:tabLst/>
              <a:defRPr/>
            </a:pPr>
            <a:endParaRPr kumimoji="0" lang="es-MX" sz="2000" b="1" i="0" u="none" strike="noStrike" kern="1200" cap="none" spc="0" normalizeH="0" baseline="0" noProof="0" dirty="0">
              <a:ln>
                <a:noFill/>
              </a:ln>
              <a:solidFill>
                <a:schemeClr val="tx1"/>
              </a:solidFill>
              <a:effectLst/>
              <a:uLnTx/>
              <a:uFillTx/>
              <a:latin typeface="Calibri" pitchFamily="34" charset="0"/>
              <a:cs typeface="Calibri" pitchFamily="34" charset="0"/>
            </a:endParaRPr>
          </a:p>
          <a:p>
            <a:pPr marL="2719388" marR="0" lvl="1" indent="-533400" algn="just" defTabSz="914400" rtl="0" eaLnBrk="1" fontAlgn="auto" latinLnBrk="0" hangingPunct="1">
              <a:lnSpc>
                <a:spcPct val="80000"/>
              </a:lnSpc>
              <a:spcBef>
                <a:spcPts val="250"/>
              </a:spcBef>
              <a:spcAft>
                <a:spcPts val="0"/>
              </a:spcAft>
              <a:buClr>
                <a:srgbClr val="006600"/>
              </a:buClr>
              <a:buSzPct val="100000"/>
              <a:buFont typeface="Wingdings" pitchFamily="2" charset="2"/>
              <a:buChar char="v"/>
              <a:tabLst/>
              <a:defRPr/>
            </a:pPr>
            <a:r>
              <a:rPr kumimoji="0" lang="es-MX" sz="2000" b="1" i="0" u="none" strike="noStrike" kern="1200" cap="none" spc="0" normalizeH="0" baseline="0" noProof="0" dirty="0">
                <a:ln>
                  <a:noFill/>
                </a:ln>
                <a:solidFill>
                  <a:schemeClr val="tx1"/>
                </a:solidFill>
                <a:effectLst/>
                <a:uLnTx/>
                <a:uFillTx/>
                <a:latin typeface="Calibri" pitchFamily="34" charset="0"/>
                <a:cs typeface="Calibri" pitchFamily="34" charset="0"/>
              </a:rPr>
              <a:t>Momento que tiene el docente para evaluar su clase, para sintetizar lo aprendido, para fortalecer</a:t>
            </a:r>
            <a:r>
              <a:rPr kumimoji="0" lang="es-MX" sz="2000" b="1" i="0" u="none" strike="noStrike" kern="1200" cap="none" spc="0" normalizeH="0" noProof="0" dirty="0">
                <a:ln>
                  <a:noFill/>
                </a:ln>
                <a:solidFill>
                  <a:schemeClr val="tx1"/>
                </a:solidFill>
                <a:effectLst/>
                <a:uLnTx/>
                <a:uFillTx/>
                <a:latin typeface="Calibri" pitchFamily="34" charset="0"/>
                <a:cs typeface="Calibri" pitchFamily="34" charset="0"/>
              </a:rPr>
              <a:t> los aprendizajes y conceptos clave</a:t>
            </a:r>
            <a:r>
              <a:rPr kumimoji="0" lang="es-MX" sz="2000" b="0" i="0" u="none" strike="noStrike" kern="1200" cap="none" spc="0" normalizeH="0" baseline="0" noProof="0" dirty="0">
                <a:ln>
                  <a:noFill/>
                </a:ln>
                <a:solidFill>
                  <a:schemeClr val="tx1"/>
                </a:solidFill>
                <a:effectLst/>
                <a:uLnTx/>
                <a:uFillTx/>
                <a:latin typeface="Calibri" pitchFamily="34" charset="0"/>
                <a:cs typeface="Calibri" pitchFamily="34" charset="0"/>
              </a:rPr>
              <a:t>.</a:t>
            </a:r>
            <a:br>
              <a:rPr kumimoji="0" lang="es-MX" sz="2000" b="0" i="0" u="none" strike="noStrike" kern="1200" cap="none" spc="0" normalizeH="0" baseline="0" noProof="0" dirty="0">
                <a:ln>
                  <a:noFill/>
                </a:ln>
                <a:solidFill>
                  <a:schemeClr val="tx1"/>
                </a:solidFill>
                <a:effectLst/>
                <a:uLnTx/>
                <a:uFillTx/>
                <a:latin typeface="Calibri" pitchFamily="34" charset="0"/>
                <a:cs typeface="Calibri" pitchFamily="34" charset="0"/>
              </a:rPr>
            </a:br>
            <a:endParaRPr kumimoji="0" lang="es-ES" sz="2000" b="0" i="0" u="none" strike="noStrike" kern="1200" cap="none" spc="0" normalizeH="0" baseline="0" noProof="0" dirty="0">
              <a:ln>
                <a:noFill/>
              </a:ln>
              <a:solidFill>
                <a:schemeClr val="tx1"/>
              </a:solidFill>
              <a:effectLst/>
              <a:uLnTx/>
              <a:uFillTx/>
              <a:latin typeface="Calibri" pitchFamily="34" charset="0"/>
              <a:cs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arbrake.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carbrake.wav"/>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500" fill="hold"/>
                                        <p:tgtEl>
                                          <p:spTgt spid="4">
                                            <p:txEl>
                                              <p:pRg st="4" end="4"/>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4">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arbrake.wav"/>
                                        </p:tgtEl>
                                      </p:cMediaNode>
                                    </p:audio>
                                  </p:sub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 calcmode="lin" valueType="num">
                                      <p:cBhvr additive="base">
                                        <p:cTn id="25" dur="500" fill="hold"/>
                                        <p:tgtEl>
                                          <p:spTgt spid="4">
                                            <p:txEl>
                                              <p:pRg st="6" end="6"/>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4">
                                            <p:txEl>
                                              <p:pRg st="6" end="6"/>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carbrake.wav"/>
                                        </p:tgtEl>
                                      </p:cMediaNode>
                                    </p:audio>
                                  </p:subTnLst>
                                </p:cTn>
                              </p:par>
                              <p:par>
                                <p:cTn id="27" presetID="2" presetClass="entr" presetSubtype="2" fill="hold" grpId="0" nodeType="withEffect">
                                  <p:stCondLst>
                                    <p:cond delay="0"/>
                                  </p:stCondLst>
                                  <p:childTnLst>
                                    <p:set>
                                      <p:cBhvr>
                                        <p:cTn id="28" dur="1" fill="hold">
                                          <p:stCondLst>
                                            <p:cond delay="0"/>
                                          </p:stCondLst>
                                        </p:cTn>
                                        <p:tgtEl>
                                          <p:spTgt spid="4">
                                            <p:txEl>
                                              <p:pRg st="7" end="7"/>
                                            </p:txEl>
                                          </p:spTgt>
                                        </p:tgtEl>
                                        <p:attrNameLst>
                                          <p:attrName>style.visibility</p:attrName>
                                        </p:attrNameLst>
                                      </p:cBhvr>
                                      <p:to>
                                        <p:strVal val="visible"/>
                                      </p:to>
                                    </p:set>
                                    <p:anim calcmode="lin" valueType="num">
                                      <p:cBhvr additive="base">
                                        <p:cTn id="29" dur="500" fill="hold"/>
                                        <p:tgtEl>
                                          <p:spTgt spid="4">
                                            <p:txEl>
                                              <p:pRg st="7" end="7"/>
                                            </p:txEl>
                                          </p:spTgt>
                                        </p:tgtEl>
                                        <p:attrNameLst>
                                          <p:attrName>ppt_x</p:attrName>
                                        </p:attrNameLst>
                                      </p:cBhvr>
                                      <p:tavLst>
                                        <p:tav tm="0">
                                          <p:val>
                                            <p:strVal val="1+#ppt_w/2"/>
                                          </p:val>
                                        </p:tav>
                                        <p:tav tm="100000">
                                          <p:val>
                                            <p:strVal val="#ppt_x"/>
                                          </p:val>
                                        </p:tav>
                                      </p:tavLst>
                                    </p:anim>
                                    <p:anim calcmode="lin" valueType="num">
                                      <p:cBhvr additive="base">
                                        <p:cTn id="30" dur="500" fill="hold"/>
                                        <p:tgtEl>
                                          <p:spTgt spid="4">
                                            <p:txEl>
                                              <p:pRg st="7" end="7"/>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2" name="carbrake.wav"/>
                                        </p:tgtEl>
                                      </p:cMediaNode>
                                    </p:audio>
                                  </p:subTnLst>
                                </p:cTn>
                              </p:par>
                              <p:par>
                                <p:cTn id="31" presetID="2" presetClass="entr" presetSubtype="2" fill="hold" grpId="0" nodeType="withEffect">
                                  <p:stCondLst>
                                    <p:cond delay="0"/>
                                  </p:stCondLst>
                                  <p:childTnLst>
                                    <p:set>
                                      <p:cBhvr>
                                        <p:cTn id="32" dur="1" fill="hold">
                                          <p:stCondLst>
                                            <p:cond delay="0"/>
                                          </p:stCondLst>
                                        </p:cTn>
                                        <p:tgtEl>
                                          <p:spTgt spid="4">
                                            <p:txEl>
                                              <p:pRg st="9" end="9"/>
                                            </p:txEl>
                                          </p:spTgt>
                                        </p:tgtEl>
                                        <p:attrNameLst>
                                          <p:attrName>style.visibility</p:attrName>
                                        </p:attrNameLst>
                                      </p:cBhvr>
                                      <p:to>
                                        <p:strVal val="visible"/>
                                      </p:to>
                                    </p:set>
                                    <p:anim calcmode="lin" valueType="num">
                                      <p:cBhvr additive="base">
                                        <p:cTn id="33" dur="500" fill="hold"/>
                                        <p:tgtEl>
                                          <p:spTgt spid="4">
                                            <p:txEl>
                                              <p:pRg st="9" end="9"/>
                                            </p:txEl>
                                          </p:spTgt>
                                        </p:tgtEl>
                                        <p:attrNameLst>
                                          <p:attrName>ppt_x</p:attrName>
                                        </p:attrNameLst>
                                      </p:cBhvr>
                                      <p:tavLst>
                                        <p:tav tm="0">
                                          <p:val>
                                            <p:strVal val="1+#ppt_w/2"/>
                                          </p:val>
                                        </p:tav>
                                        <p:tav tm="100000">
                                          <p:val>
                                            <p:strVal val="#ppt_x"/>
                                          </p:val>
                                        </p:tav>
                                      </p:tavLst>
                                    </p:anim>
                                    <p:anim calcmode="lin" valueType="num">
                                      <p:cBhvr additive="base">
                                        <p:cTn id="34" dur="500" fill="hold"/>
                                        <p:tgtEl>
                                          <p:spTgt spid="4">
                                            <p:txEl>
                                              <p:pRg st="9" end="9"/>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1"/>
                                            </p:cond>
                                          </p:stCondLst>
                                          <p:endCondLst>
                                            <p:cond evt="onStopAudio" delay="0">
                                              <p:tgtEl>
                                                <p:sldTgt/>
                                              </p:tgtEl>
                                            </p:cond>
                                          </p:endCondLst>
                                        </p:cTn>
                                        <p:tgtEl>
                                          <p:sndTgt r:embed="rId2" name="carbrak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utoUpdateAnimBg="0"/>
      <p:bldP spid="4" grpId="0" build="p"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323528" y="834444"/>
            <a:ext cx="8064896" cy="5170646"/>
          </a:xfrm>
          <a:prstGeom prst="rect">
            <a:avLst/>
          </a:prstGeom>
        </p:spPr>
        <p:txBody>
          <a:bodyPr wrap="square">
            <a:spAutoFit/>
          </a:bodyPr>
          <a:lstStyle/>
          <a:p>
            <a:pPr marL="377825" algn="just">
              <a:lnSpc>
                <a:spcPct val="150000"/>
              </a:lnSpc>
              <a:buFont typeface="Wingdings" pitchFamily="2" charset="2"/>
              <a:buNone/>
            </a:pPr>
            <a:r>
              <a:rPr lang="es-MX" sz="2000" b="1" dirty="0">
                <a:latin typeface="Calibri" pitchFamily="34" charset="0"/>
                <a:cs typeface="Calibri" pitchFamily="34" charset="0"/>
              </a:rPr>
              <a:t>El alumno  </a:t>
            </a:r>
            <a:r>
              <a:rPr lang="es-MX" sz="2000" b="1" dirty="0">
                <a:solidFill>
                  <a:srgbClr val="006600"/>
                </a:solidFill>
                <a:latin typeface="Calibri" pitchFamily="34" charset="0"/>
                <a:cs typeface="Calibri" pitchFamily="34" charset="0"/>
              </a:rPr>
              <a:t>debe  conocer:</a:t>
            </a:r>
            <a:r>
              <a:rPr lang="es-MX" sz="2000" b="1" dirty="0">
                <a:latin typeface="Calibri" pitchFamily="34" charset="0"/>
                <a:cs typeface="Calibri" pitchFamily="34" charset="0"/>
              </a:rPr>
              <a:t>  </a:t>
            </a:r>
          </a:p>
          <a:p>
            <a:pPr marL="377825" algn="just">
              <a:lnSpc>
                <a:spcPct val="150000"/>
              </a:lnSpc>
              <a:buFont typeface="Wingdings" pitchFamily="2" charset="2"/>
              <a:buNone/>
            </a:pPr>
            <a:endParaRPr lang="es-MX" sz="2000" b="1" dirty="0">
              <a:latin typeface="Calibri" pitchFamily="34" charset="0"/>
              <a:cs typeface="Calibri" pitchFamily="34" charset="0"/>
            </a:endParaRPr>
          </a:p>
          <a:p>
            <a:pPr lvl="2" algn="just">
              <a:lnSpc>
                <a:spcPct val="150000"/>
              </a:lnSpc>
              <a:buFont typeface="Wingdings" pitchFamily="2" charset="2"/>
              <a:buChar char="v"/>
            </a:pPr>
            <a:r>
              <a:rPr lang="es-MX" sz="2000" b="1" dirty="0">
                <a:latin typeface="Calibri" pitchFamily="34" charset="0"/>
                <a:cs typeface="Calibri" pitchFamily="34" charset="0"/>
              </a:rPr>
              <a:t>El  contenido a tratar en la clase. </a:t>
            </a:r>
          </a:p>
          <a:p>
            <a:pPr lvl="2" algn="just">
              <a:lnSpc>
                <a:spcPct val="150000"/>
              </a:lnSpc>
              <a:buFont typeface="Wingdings" pitchFamily="2" charset="2"/>
              <a:buChar char="v"/>
            </a:pPr>
            <a:r>
              <a:rPr lang="es-MX" sz="2000" b="1" dirty="0">
                <a:latin typeface="Calibri" pitchFamily="34" charset="0"/>
                <a:cs typeface="Calibri" pitchFamily="34" charset="0"/>
              </a:rPr>
              <a:t> Lo   que   se   espera  que  realice.</a:t>
            </a:r>
          </a:p>
          <a:p>
            <a:pPr lvl="2" algn="just">
              <a:lnSpc>
                <a:spcPct val="150000"/>
              </a:lnSpc>
              <a:buFont typeface="Wingdings" pitchFamily="2" charset="2"/>
              <a:buChar char="v"/>
            </a:pPr>
            <a:r>
              <a:rPr lang="es-MX" sz="2000" b="1" dirty="0">
                <a:latin typeface="Calibri" pitchFamily="34" charset="0"/>
                <a:cs typeface="Calibri" pitchFamily="34" charset="0"/>
              </a:rPr>
              <a:t> Los </a:t>
            </a:r>
            <a:r>
              <a:rPr lang="es-MX" sz="2000" b="1" dirty="0">
                <a:solidFill>
                  <a:srgbClr val="006600"/>
                </a:solidFill>
                <a:latin typeface="Calibri" pitchFamily="34" charset="0"/>
                <a:cs typeface="Calibri" pitchFamily="34" charset="0"/>
              </a:rPr>
              <a:t>procedimientos  de  evaluación</a:t>
            </a:r>
            <a:r>
              <a:rPr lang="es-MX" sz="2000" b="1" dirty="0">
                <a:latin typeface="Calibri" pitchFamily="34" charset="0"/>
                <a:cs typeface="Calibri" pitchFamily="34" charset="0"/>
              </a:rPr>
              <a:t>  que  se le aplicará.</a:t>
            </a:r>
          </a:p>
          <a:p>
            <a:pPr lvl="2" algn="just">
              <a:lnSpc>
                <a:spcPct val="150000"/>
              </a:lnSpc>
            </a:pPr>
            <a:r>
              <a:rPr lang="es-MX" sz="2000" b="1" u="sng" dirty="0">
                <a:latin typeface="Calibri" pitchFamily="34" charset="0"/>
                <a:cs typeface="Calibri" pitchFamily="34" charset="0"/>
              </a:rPr>
              <a:t>Es decir, debe saber:</a:t>
            </a:r>
          </a:p>
          <a:p>
            <a:pPr lvl="2" algn="just">
              <a:lnSpc>
                <a:spcPct val="150000"/>
              </a:lnSpc>
            </a:pPr>
            <a:r>
              <a:rPr lang="es-MX" sz="2000" b="1" dirty="0">
                <a:latin typeface="Calibri" pitchFamily="34" charset="0"/>
                <a:cs typeface="Calibri" pitchFamily="34" charset="0"/>
              </a:rPr>
              <a:t>Lo que  </a:t>
            </a:r>
            <a:r>
              <a:rPr lang="es-MX" sz="2000" b="1" dirty="0">
                <a:solidFill>
                  <a:srgbClr val="006600"/>
                </a:solidFill>
                <a:latin typeface="Calibri" pitchFamily="34" charset="0"/>
                <a:cs typeface="Calibri" pitchFamily="34" charset="0"/>
              </a:rPr>
              <a:t>tiene  que  hacer  y lo que debe aprender,</a:t>
            </a:r>
            <a:r>
              <a:rPr lang="es-MX" sz="2000" b="1" dirty="0">
                <a:latin typeface="Calibri" pitchFamily="34" charset="0"/>
                <a:cs typeface="Calibri" pitchFamily="34" charset="0"/>
              </a:rPr>
              <a:t> se le debe dar las oportunidades para ser </a:t>
            </a:r>
            <a:r>
              <a:rPr lang="es-MX" sz="2000" b="1" dirty="0">
                <a:solidFill>
                  <a:srgbClr val="006600"/>
                </a:solidFill>
                <a:latin typeface="Calibri" pitchFamily="34" charset="0"/>
                <a:cs typeface="Calibri" pitchFamily="34" charset="0"/>
              </a:rPr>
              <a:t>“él”</a:t>
            </a:r>
            <a:r>
              <a:rPr lang="es-MX" sz="2000" b="1" dirty="0">
                <a:latin typeface="Calibri" pitchFamily="34" charset="0"/>
                <a:cs typeface="Calibri" pitchFamily="34" charset="0"/>
              </a:rPr>
              <a:t> el gestor de sus propios aprendizajes, y se </a:t>
            </a:r>
            <a:r>
              <a:rPr lang="es-MX" sz="2000" b="1" dirty="0">
                <a:solidFill>
                  <a:srgbClr val="006600"/>
                </a:solidFill>
                <a:latin typeface="Calibri" pitchFamily="34" charset="0"/>
                <a:cs typeface="Calibri" pitchFamily="34" charset="0"/>
              </a:rPr>
              <a:t>maraville de sus capacidades y logros. </a:t>
            </a:r>
            <a:r>
              <a:rPr lang="es-MX" sz="2000" b="1" dirty="0">
                <a:latin typeface="Calibri" pitchFamily="34" charset="0"/>
                <a:cs typeface="Calibri" pitchFamily="34" charset="0"/>
              </a:rPr>
              <a:t>Así estará en condiciones de agregar constantemente, eslabones de conocimientos a su cadena de aprendizajes durante toda su vida.</a:t>
            </a:r>
            <a:endParaRPr lang="es-ES" sz="2000" b="1" dirty="0">
              <a:latin typeface="Calibri" pitchFamily="34" charset="0"/>
              <a:cs typeface="Calibri"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609600" y="1524000"/>
            <a:ext cx="4114800" cy="831850"/>
          </a:xfrm>
          <a:prstGeom prst="rect">
            <a:avLst/>
          </a:prstGeom>
          <a:noFill/>
          <a:ln w="9525">
            <a:solidFill>
              <a:schemeClr val="tx1"/>
            </a:solidFill>
            <a:miter lim="800000"/>
            <a:headEnd/>
            <a:tailEnd/>
          </a:ln>
        </p:spPr>
        <p:txBody>
          <a:bodyPr>
            <a:spAutoFit/>
          </a:bodyPr>
          <a:lstStyle/>
          <a:p>
            <a:pPr algn="ctr">
              <a:spcBef>
                <a:spcPct val="50000"/>
              </a:spcBef>
            </a:pPr>
            <a:r>
              <a:rPr lang="es-MX" sz="2400" b="1">
                <a:latin typeface="Comic Sans MS" pitchFamily="66" charset="0"/>
              </a:rPr>
              <a:t>PLANES Y PROGRAMAS DE ESTUDIO</a:t>
            </a:r>
            <a:endParaRPr lang="es-ES" sz="2400" b="1" dirty="0">
              <a:latin typeface="Comic Sans MS" pitchFamily="66" charset="0"/>
            </a:endParaRPr>
          </a:p>
        </p:txBody>
      </p:sp>
      <p:sp>
        <p:nvSpPr>
          <p:cNvPr id="8195" name="Text Box 3"/>
          <p:cNvSpPr txBox="1">
            <a:spLocks noChangeArrowheads="1"/>
          </p:cNvSpPr>
          <p:nvPr/>
        </p:nvSpPr>
        <p:spPr bwMode="auto">
          <a:xfrm>
            <a:off x="2555776" y="2924944"/>
            <a:ext cx="5980113" cy="488950"/>
          </a:xfrm>
          <a:prstGeom prst="rect">
            <a:avLst/>
          </a:prstGeom>
          <a:noFill/>
          <a:ln w="31750">
            <a:solidFill>
              <a:schemeClr val="tx1"/>
            </a:solidFill>
            <a:miter lim="800000"/>
            <a:headEnd/>
            <a:tailEnd/>
          </a:ln>
        </p:spPr>
        <p:txBody>
          <a:bodyPr wrap="none">
            <a:spAutoFit/>
          </a:bodyPr>
          <a:lstStyle/>
          <a:p>
            <a:pPr algn="ctr"/>
            <a:r>
              <a:rPr lang="es-MX" sz="2400" b="1">
                <a:latin typeface="Comic Sans MS" pitchFamily="66" charset="0"/>
              </a:rPr>
              <a:t>PLANIFICACIÓN DE LA ENSEÑANZA</a:t>
            </a:r>
            <a:endParaRPr lang="es-ES" sz="2400" b="1" dirty="0">
              <a:latin typeface="Comic Sans MS" pitchFamily="66" charset="0"/>
            </a:endParaRPr>
          </a:p>
        </p:txBody>
      </p:sp>
      <p:sp>
        <p:nvSpPr>
          <p:cNvPr id="8196" name="Text Box 4"/>
          <p:cNvSpPr txBox="1">
            <a:spLocks noChangeArrowheads="1"/>
          </p:cNvSpPr>
          <p:nvPr/>
        </p:nvSpPr>
        <p:spPr bwMode="auto">
          <a:xfrm>
            <a:off x="5073650" y="4232275"/>
            <a:ext cx="2425700" cy="466725"/>
          </a:xfrm>
          <a:prstGeom prst="rect">
            <a:avLst/>
          </a:prstGeom>
          <a:noFill/>
          <a:ln w="9525">
            <a:solidFill>
              <a:schemeClr val="tx1"/>
            </a:solidFill>
            <a:miter lim="800000"/>
            <a:headEnd/>
            <a:tailEnd/>
          </a:ln>
        </p:spPr>
        <p:txBody>
          <a:bodyPr wrap="none">
            <a:spAutoFit/>
          </a:bodyPr>
          <a:lstStyle/>
          <a:p>
            <a:pPr algn="ctr"/>
            <a:r>
              <a:rPr lang="es-MX" sz="2400" b="1">
                <a:latin typeface="Comic Sans MS" pitchFamily="66" charset="0"/>
              </a:rPr>
              <a:t>APRENDIZAJE</a:t>
            </a:r>
            <a:endParaRPr lang="es-ES" sz="2400" b="1" dirty="0">
              <a:latin typeface="Comic Sans MS" pitchFamily="66" charset="0"/>
            </a:endParaRPr>
          </a:p>
        </p:txBody>
      </p:sp>
      <p:sp>
        <p:nvSpPr>
          <p:cNvPr id="8197" name="Line 5"/>
          <p:cNvSpPr>
            <a:spLocks noChangeShapeType="1"/>
          </p:cNvSpPr>
          <p:nvPr/>
        </p:nvSpPr>
        <p:spPr bwMode="auto">
          <a:xfrm>
            <a:off x="3200400" y="2514600"/>
            <a:ext cx="838200" cy="304800"/>
          </a:xfrm>
          <a:prstGeom prst="line">
            <a:avLst/>
          </a:prstGeom>
          <a:noFill/>
          <a:ln w="9525">
            <a:solidFill>
              <a:schemeClr val="tx1"/>
            </a:solidFill>
            <a:miter lim="800000"/>
            <a:headEnd/>
            <a:tailEnd type="triangle" w="med" len="med"/>
          </a:ln>
        </p:spPr>
        <p:txBody>
          <a:bodyPr wrap="none"/>
          <a:lstStyle/>
          <a:p>
            <a:endParaRPr lang="es-MX" dirty="0"/>
          </a:p>
        </p:txBody>
      </p:sp>
      <p:sp>
        <p:nvSpPr>
          <p:cNvPr id="8198" name="Line 6"/>
          <p:cNvSpPr>
            <a:spLocks noChangeShapeType="1"/>
          </p:cNvSpPr>
          <p:nvPr/>
        </p:nvSpPr>
        <p:spPr bwMode="auto">
          <a:xfrm>
            <a:off x="5029200" y="3581400"/>
            <a:ext cx="838200" cy="457200"/>
          </a:xfrm>
          <a:prstGeom prst="line">
            <a:avLst/>
          </a:prstGeom>
          <a:noFill/>
          <a:ln w="9525">
            <a:solidFill>
              <a:schemeClr val="tx1"/>
            </a:solidFill>
            <a:miter lim="800000"/>
            <a:headEnd/>
            <a:tailEnd type="triangle" w="med" len="med"/>
          </a:ln>
        </p:spPr>
        <p:txBody>
          <a:bodyPr wrap="none"/>
          <a:lstStyle/>
          <a:p>
            <a:endParaRPr lang="es-MX" dirty="0"/>
          </a:p>
        </p:txBody>
      </p:sp>
      <p:sp>
        <p:nvSpPr>
          <p:cNvPr id="8199" name="Text Box 7"/>
          <p:cNvSpPr txBox="1">
            <a:spLocks noChangeArrowheads="1"/>
          </p:cNvSpPr>
          <p:nvPr/>
        </p:nvSpPr>
        <p:spPr bwMode="auto">
          <a:xfrm>
            <a:off x="4784725" y="4994275"/>
            <a:ext cx="4078288" cy="457200"/>
          </a:xfrm>
          <a:prstGeom prst="rect">
            <a:avLst/>
          </a:prstGeom>
          <a:noFill/>
          <a:ln w="9525">
            <a:noFill/>
            <a:miter lim="800000"/>
            <a:headEnd/>
            <a:tailEnd/>
          </a:ln>
        </p:spPr>
        <p:txBody>
          <a:bodyPr wrap="none">
            <a:spAutoFit/>
          </a:bodyPr>
          <a:lstStyle/>
          <a:p>
            <a:r>
              <a:rPr lang="es-MX" sz="2400" b="1">
                <a:solidFill>
                  <a:schemeClr val="accent3">
                    <a:lumMod val="60000"/>
                    <a:lumOff val="40000"/>
                  </a:schemeClr>
                </a:solidFill>
                <a:latin typeface="Comic Sans MS" pitchFamily="66" charset="0"/>
              </a:rPr>
              <a:t>Características del alumno</a:t>
            </a:r>
            <a:endParaRPr lang="es-ES" sz="2400" b="1" dirty="0">
              <a:solidFill>
                <a:schemeClr val="accent3">
                  <a:lumMod val="60000"/>
                  <a:lumOff val="40000"/>
                </a:schemeClr>
              </a:solidFill>
              <a:latin typeface="Comic Sans MS" pitchFamily="66" charset="0"/>
            </a:endParaRPr>
          </a:p>
        </p:txBody>
      </p:sp>
      <p:sp>
        <p:nvSpPr>
          <p:cNvPr id="8200" name="Text Box 8"/>
          <p:cNvSpPr txBox="1">
            <a:spLocks noChangeArrowheads="1"/>
          </p:cNvSpPr>
          <p:nvPr/>
        </p:nvSpPr>
        <p:spPr bwMode="auto">
          <a:xfrm>
            <a:off x="395536" y="3429000"/>
            <a:ext cx="2156360" cy="830997"/>
          </a:xfrm>
          <a:prstGeom prst="rect">
            <a:avLst/>
          </a:prstGeom>
          <a:noFill/>
          <a:ln w="9525">
            <a:noFill/>
            <a:miter lim="800000"/>
            <a:headEnd/>
            <a:tailEnd/>
          </a:ln>
        </p:spPr>
        <p:txBody>
          <a:bodyPr wrap="none">
            <a:spAutoFit/>
          </a:bodyPr>
          <a:lstStyle/>
          <a:p>
            <a:pPr algn="ctr"/>
            <a:r>
              <a:rPr lang="es-MX" sz="2400" b="1">
                <a:solidFill>
                  <a:srgbClr val="FF0000"/>
                </a:solidFill>
                <a:latin typeface="Comic Sans MS" pitchFamily="66" charset="0"/>
              </a:rPr>
              <a:t>Competencias</a:t>
            </a:r>
          </a:p>
          <a:p>
            <a:pPr algn="ctr"/>
            <a:r>
              <a:rPr lang="es-MX" sz="2400" b="1">
                <a:solidFill>
                  <a:srgbClr val="FF0000"/>
                </a:solidFill>
                <a:latin typeface="Comic Sans MS" pitchFamily="66" charset="0"/>
              </a:rPr>
              <a:t>docentes</a:t>
            </a:r>
            <a:endParaRPr lang="es-ES" sz="2400" b="1" dirty="0">
              <a:solidFill>
                <a:srgbClr val="FF0000"/>
              </a:solidFill>
              <a:latin typeface="Comic Sans MS" pitchFamily="66" charset="0"/>
            </a:endParaRPr>
          </a:p>
        </p:txBody>
      </p:sp>
      <p:sp>
        <p:nvSpPr>
          <p:cNvPr id="8201" name="Text Box 9"/>
          <p:cNvSpPr txBox="1">
            <a:spLocks noChangeArrowheads="1"/>
          </p:cNvSpPr>
          <p:nvPr/>
        </p:nvSpPr>
        <p:spPr bwMode="auto">
          <a:xfrm>
            <a:off x="5614988" y="1981200"/>
            <a:ext cx="3055937" cy="457200"/>
          </a:xfrm>
          <a:prstGeom prst="rect">
            <a:avLst/>
          </a:prstGeom>
          <a:noFill/>
          <a:ln w="9525">
            <a:noFill/>
            <a:miter lim="800000"/>
            <a:headEnd/>
            <a:tailEnd/>
          </a:ln>
        </p:spPr>
        <p:txBody>
          <a:bodyPr wrap="none">
            <a:spAutoFit/>
          </a:bodyPr>
          <a:lstStyle/>
          <a:p>
            <a:pPr algn="ctr"/>
            <a:r>
              <a:rPr lang="es-MX" sz="2400" b="1">
                <a:solidFill>
                  <a:srgbClr val="00B050"/>
                </a:solidFill>
                <a:latin typeface="Comic Sans MS" pitchFamily="66" charset="0"/>
              </a:rPr>
              <a:t>Ambiente educativo</a:t>
            </a:r>
            <a:endParaRPr lang="es-ES" sz="2400" b="1" dirty="0">
              <a:solidFill>
                <a:srgbClr val="00B050"/>
              </a:solidFill>
              <a:latin typeface="Comic Sans MS" pitchFamily="66" charset="0"/>
            </a:endParaRPr>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ctrTitle"/>
          </p:nvPr>
        </p:nvSpPr>
        <p:spPr/>
        <p:txBody>
          <a:bodyPr/>
          <a:lstStyle/>
          <a:p>
            <a:r>
              <a:rPr lang="es-MX" dirty="0">
                <a:solidFill>
                  <a:srgbClr val="006600"/>
                </a:solidFill>
                <a:latin typeface="Arial Black" pitchFamily="34" charset="0"/>
              </a:rPr>
              <a:t>Los Métodos</a:t>
            </a:r>
            <a:endParaRPr lang="es-MX" dirty="0"/>
          </a:p>
        </p:txBody>
      </p:sp>
      <p:sp>
        <p:nvSpPr>
          <p:cNvPr id="4" name="3 Subtítulo"/>
          <p:cNvSpPr>
            <a:spLocks noGrp="1"/>
          </p:cNvSpPr>
          <p:nvPr>
            <p:ph type="subTitle" idx="1"/>
          </p:nvPr>
        </p:nvSpPr>
        <p:spPr/>
        <p:txBody>
          <a:bodyPr>
            <a:normAutofit/>
          </a:bodyPr>
          <a:lstStyle/>
          <a:p>
            <a:r>
              <a:rPr lang="es-MX" dirty="0">
                <a:solidFill>
                  <a:srgbClr val="006600"/>
                </a:solidFill>
                <a:latin typeface="Arial Black" pitchFamily="34" charset="0"/>
              </a:rPr>
              <a:t>.</a:t>
            </a:r>
            <a:br>
              <a:rPr lang="es-MX" dirty="0">
                <a:solidFill>
                  <a:srgbClr val="006600"/>
                </a:solidFill>
                <a:latin typeface="Arial Black" pitchFamily="34" charset="0"/>
              </a:rPr>
            </a:br>
            <a:r>
              <a:rPr lang="es-MX" dirty="0">
                <a:solidFill>
                  <a:srgbClr val="006600"/>
                </a:solidFill>
                <a:latin typeface="Arial Black" pitchFamily="34" charset="0"/>
              </a:rPr>
              <a:t>Dinámica en el proceso Enseñanza-Aprendizaje</a:t>
            </a:r>
            <a:r>
              <a:rPr lang="es-MX" sz="1800" i="1" dirty="0">
                <a:solidFill>
                  <a:srgbClr val="006600"/>
                </a:solidFill>
              </a:rPr>
              <a:t>.</a:t>
            </a:r>
            <a:br>
              <a:rPr lang="es-MX" sz="1400" i="1" dirty="0">
                <a:solidFill>
                  <a:srgbClr val="006600"/>
                </a:solidFill>
              </a:rPr>
            </a:br>
            <a:endParaRPr lang="es-MX"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683568" y="188640"/>
            <a:ext cx="8134672" cy="173928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br>
              <a:rPr kumimoji="0" lang="es-MX" sz="2400" b="1" i="0" u="none" strike="noStrike" kern="1200" cap="none" spc="0" normalizeH="0" baseline="0" noProof="0" dirty="0">
                <a:ln>
                  <a:noFill/>
                </a:ln>
                <a:solidFill>
                  <a:srgbClr val="006600"/>
                </a:solidFill>
                <a:effectLst>
                  <a:outerShdw blurRad="53975" dist="22860" dir="5400000" algn="tl" rotWithShape="0">
                    <a:srgbClr val="000000">
                      <a:alpha val="55000"/>
                    </a:srgbClr>
                  </a:outerShdw>
                </a:effectLst>
                <a:uLnTx/>
                <a:uFillTx/>
                <a:latin typeface="+mj-lt"/>
                <a:ea typeface="+mj-ea"/>
                <a:cs typeface="+mj-cs"/>
              </a:rPr>
            </a:br>
            <a:br>
              <a:rPr kumimoji="0" lang="es-MX" sz="2400" b="1" i="0" u="none" strike="noStrike" kern="1200" cap="none" spc="0" normalizeH="0" baseline="0" noProof="0" dirty="0">
                <a:ln>
                  <a:noFill/>
                </a:ln>
                <a:solidFill>
                  <a:schemeClr val="accent1">
                    <a:tint val="88000"/>
                    <a:satMod val="150000"/>
                  </a:schemeClr>
                </a:solidFill>
                <a:effectLst>
                  <a:outerShdw blurRad="53975" dist="22860" dir="5400000" algn="tl" rotWithShape="0">
                    <a:srgbClr val="000000">
                      <a:alpha val="55000"/>
                    </a:srgbClr>
                  </a:outerShdw>
                </a:effectLst>
                <a:uLnTx/>
                <a:uFillTx/>
                <a:latin typeface="+mj-lt"/>
                <a:ea typeface="+mj-ea"/>
                <a:cs typeface="+mj-cs"/>
              </a:rPr>
            </a:br>
            <a:r>
              <a:rPr kumimoji="0" lang="es-MX" sz="2800" b="1" i="0" u="none" strike="noStrike" kern="1200" cap="none" spc="0" normalizeH="0" baseline="0" noProof="0" dirty="0">
                <a:ln>
                  <a:noFill/>
                </a:ln>
                <a:solidFill>
                  <a:srgbClr val="006600"/>
                </a:solidFill>
                <a:effectLst>
                  <a:outerShdw blurRad="53975" dist="22860" dir="5400000" algn="tl" rotWithShape="0">
                    <a:srgbClr val="000000">
                      <a:alpha val="55000"/>
                    </a:srgbClr>
                  </a:outerShdw>
                </a:effectLst>
                <a:uLnTx/>
                <a:uFillTx/>
                <a:latin typeface="+mj-lt"/>
                <a:ea typeface="+mj-ea"/>
                <a:cs typeface="+mj-cs"/>
              </a:rPr>
              <a:t>I.- </a:t>
            </a:r>
            <a:r>
              <a:rPr kumimoji="0" lang="es-MX" sz="2800" b="1" i="0" u="none" strike="noStrike" kern="1200" cap="none" spc="0" normalizeH="0" baseline="0" noProof="0" dirty="0">
                <a:ln>
                  <a:noFill/>
                </a:ln>
                <a:solidFill>
                  <a:srgbClr val="006600"/>
                </a:solidFill>
                <a:effectLst>
                  <a:outerShdw blurRad="53975" dist="22860" dir="5400000" algn="tl" rotWithShape="0">
                    <a:srgbClr val="000000">
                      <a:alpha val="55000"/>
                    </a:srgbClr>
                  </a:outerShdw>
                </a:effectLst>
                <a:uLnTx/>
                <a:uFillTx/>
                <a:latin typeface="Arial Narrow" pitchFamily="34" charset="0"/>
                <a:ea typeface="+mj-ea"/>
                <a:cs typeface="+mj-cs"/>
              </a:rPr>
              <a:t>METODOS PARA EL DESARROLLO DEL PENSAMIENTO.</a:t>
            </a:r>
          </a:p>
          <a:p>
            <a:pPr marL="0" marR="0" lvl="0" indent="0" algn="ctr" defTabSz="914400" rtl="0" eaLnBrk="1" fontAlgn="auto" latinLnBrk="0" hangingPunct="1">
              <a:lnSpc>
                <a:spcPct val="100000"/>
              </a:lnSpc>
              <a:spcBef>
                <a:spcPct val="0"/>
              </a:spcBef>
              <a:spcAft>
                <a:spcPts val="0"/>
              </a:spcAft>
              <a:buClrTx/>
              <a:buSzTx/>
              <a:buFontTx/>
              <a:buNone/>
              <a:tabLst/>
              <a:defRPr/>
            </a:pPr>
            <a:endParaRPr lang="es-MX" sz="2800" b="1" dirty="0">
              <a:solidFill>
                <a:srgbClr val="006600"/>
              </a:solidFill>
              <a:effectLst>
                <a:outerShdw blurRad="53975" dist="22860" dir="5400000" algn="tl" rotWithShape="0">
                  <a:srgbClr val="000000">
                    <a:alpha val="55000"/>
                  </a:srgbClr>
                </a:outerShdw>
              </a:effectLst>
              <a:latin typeface="Arial Narrow" pitchFamily="34" charset="0"/>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s-MX" sz="2800" b="1" i="0" u="none" strike="noStrike" kern="1200" cap="none" spc="0" normalizeH="0" baseline="0" noProof="0" dirty="0">
              <a:ln>
                <a:noFill/>
              </a:ln>
              <a:solidFill>
                <a:srgbClr val="006600"/>
              </a:solidFill>
              <a:effectLst>
                <a:outerShdw blurRad="53975" dist="22860" dir="5400000" algn="tl" rotWithShape="0">
                  <a:srgbClr val="000000">
                    <a:alpha val="55000"/>
                  </a:srgbClr>
                </a:outerShdw>
              </a:effectLst>
              <a:uLnTx/>
              <a:uFillTx/>
              <a:latin typeface="Arial Narrow" pitchFamily="34" charset="0"/>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lang="es-MX" sz="2800" b="1" dirty="0">
              <a:solidFill>
                <a:srgbClr val="006600"/>
              </a:solidFill>
              <a:effectLst>
                <a:outerShdw blurRad="53975" dist="22860" dir="5400000" algn="tl" rotWithShape="0">
                  <a:srgbClr val="000000">
                    <a:alpha val="55000"/>
                  </a:srgbClr>
                </a:outerShdw>
              </a:effectLst>
              <a:latin typeface="Arial Narrow" pitchFamily="34" charset="0"/>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br>
              <a:rPr kumimoji="0" lang="es-MX" sz="2800" b="1" i="0" u="none" strike="noStrike" kern="1200" cap="none" spc="0" normalizeH="0" baseline="0" noProof="0" dirty="0">
                <a:ln>
                  <a:noFill/>
                </a:ln>
                <a:solidFill>
                  <a:srgbClr val="006600"/>
                </a:solidFill>
                <a:effectLst>
                  <a:outerShdw blurRad="53975" dist="22860" dir="5400000" algn="tl" rotWithShape="0">
                    <a:srgbClr val="000000">
                      <a:alpha val="55000"/>
                    </a:srgbClr>
                  </a:outerShdw>
                </a:effectLst>
                <a:uLnTx/>
                <a:uFillTx/>
                <a:latin typeface="Arial Narrow" pitchFamily="34" charset="0"/>
                <a:ea typeface="+mj-ea"/>
                <a:cs typeface="+mj-cs"/>
              </a:rPr>
            </a:br>
            <a:endParaRPr kumimoji="0" lang="es-ES" sz="2800" b="1" i="0" u="none" strike="noStrike" kern="1200" cap="none" spc="0" normalizeH="0" baseline="0" noProof="0" dirty="0">
              <a:ln>
                <a:noFill/>
              </a:ln>
              <a:solidFill>
                <a:srgbClr val="006600"/>
              </a:solidFill>
              <a:effectLst>
                <a:outerShdw blurRad="53975" dist="22860" dir="5400000" algn="tl" rotWithShape="0">
                  <a:srgbClr val="000000">
                    <a:alpha val="55000"/>
                  </a:srgbClr>
                </a:outerShdw>
              </a:effectLst>
              <a:uLnTx/>
              <a:uFillTx/>
              <a:latin typeface="Arial Narrow" pitchFamily="34" charset="0"/>
              <a:ea typeface="+mj-ea"/>
              <a:cs typeface="+mj-cs"/>
            </a:endParaRPr>
          </a:p>
        </p:txBody>
      </p:sp>
      <p:sp>
        <p:nvSpPr>
          <p:cNvPr id="6" name="Rectangle 3"/>
          <p:cNvSpPr txBox="1">
            <a:spLocks noChangeArrowheads="1"/>
          </p:cNvSpPr>
          <p:nvPr/>
        </p:nvSpPr>
        <p:spPr>
          <a:xfrm>
            <a:off x="685800" y="2286000"/>
            <a:ext cx="7772400" cy="3962400"/>
          </a:xfrm>
          <a:prstGeom prst="rect">
            <a:avLst/>
          </a:prstGeom>
        </p:spPr>
        <p:txBody>
          <a:bodyPr/>
          <a:lstStyle/>
          <a:p>
            <a:pPr marL="90488" marR="0" lvl="0" indent="0" algn="l" defTabSz="914400" rtl="0" eaLnBrk="1" fontAlgn="auto" latinLnBrk="0" hangingPunct="1">
              <a:lnSpc>
                <a:spcPct val="110000"/>
              </a:lnSpc>
              <a:spcBef>
                <a:spcPts val="250"/>
              </a:spcBef>
              <a:spcAft>
                <a:spcPts val="0"/>
              </a:spcAft>
              <a:buClr>
                <a:srgbClr val="006600"/>
              </a:buClr>
              <a:buSzPct val="80000"/>
              <a:buFontTx/>
              <a:buAutoNum type="arabicPeriod"/>
              <a:tabLst/>
              <a:defRPr/>
            </a:pPr>
            <a:r>
              <a:rPr kumimoji="0" lang="es-MX" sz="2400" b="1" i="0" u="none" strike="noStrike" kern="1200" cap="none" spc="0" normalizeH="0" baseline="0" noProof="0" dirty="0">
                <a:ln>
                  <a:noFill/>
                </a:ln>
                <a:solidFill>
                  <a:srgbClr val="006600"/>
                </a:solidFill>
                <a:effectLst/>
                <a:uLnTx/>
                <a:uFillTx/>
                <a:latin typeface="Calibri" pitchFamily="34" charset="0"/>
                <a:cs typeface="Calibri" pitchFamily="34" charset="0"/>
              </a:rPr>
              <a:t>Método de solución de problemas:</a:t>
            </a:r>
            <a:br>
              <a:rPr kumimoji="0" lang="es-MX" sz="2400" b="1" i="0" u="none" strike="noStrike" kern="1200" cap="none" spc="0" normalizeH="0" baseline="0" noProof="0" dirty="0">
                <a:ln>
                  <a:noFill/>
                </a:ln>
                <a:solidFill>
                  <a:srgbClr val="006600"/>
                </a:solidFill>
                <a:effectLst/>
                <a:uLnTx/>
                <a:uFillTx/>
                <a:latin typeface="Calibri" pitchFamily="34" charset="0"/>
                <a:cs typeface="Calibri" pitchFamily="34" charset="0"/>
              </a:rPr>
            </a:br>
            <a:endParaRPr kumimoji="0" lang="es-MX" sz="2400" b="1" i="0" u="none" strike="noStrike" kern="1200" cap="none" spc="0" normalizeH="0" baseline="0" noProof="0" dirty="0">
              <a:ln>
                <a:noFill/>
              </a:ln>
              <a:solidFill>
                <a:srgbClr val="006600"/>
              </a:solidFill>
              <a:effectLst/>
              <a:uLnTx/>
              <a:uFillTx/>
              <a:latin typeface="Calibri" pitchFamily="34" charset="0"/>
              <a:cs typeface="Calibri" pitchFamily="34" charset="0"/>
            </a:endParaRPr>
          </a:p>
          <a:p>
            <a:pPr marL="90488" marR="0" lvl="0" indent="0" algn="l" defTabSz="914400" rtl="0" eaLnBrk="1" fontAlgn="auto" latinLnBrk="0" hangingPunct="1">
              <a:lnSpc>
                <a:spcPct val="110000"/>
              </a:lnSpc>
              <a:spcBef>
                <a:spcPts val="250"/>
              </a:spcBef>
              <a:spcAft>
                <a:spcPts val="0"/>
              </a:spcAft>
              <a:buClr>
                <a:srgbClr val="006600"/>
              </a:buClr>
              <a:buSzPct val="80000"/>
              <a:buFont typeface="Wingdings" pitchFamily="2" charset="2"/>
              <a:buChar char="v"/>
              <a:tabLst/>
              <a:defRPr/>
            </a:pPr>
            <a:r>
              <a:rPr kumimoji="0" lang="es-MX" sz="2400" b="0" i="0" u="none" strike="noStrike" kern="1200" cap="none" spc="0" normalizeH="0" baseline="0" noProof="0" dirty="0">
                <a:ln>
                  <a:noFill/>
                </a:ln>
                <a:solidFill>
                  <a:schemeClr val="tx1"/>
                </a:solidFill>
                <a:effectLst/>
                <a:uLnTx/>
                <a:uFillTx/>
                <a:latin typeface="Calibri" pitchFamily="34" charset="0"/>
                <a:cs typeface="Calibri" pitchFamily="34" charset="0"/>
              </a:rPr>
              <a:t>	Prepara al alumno a detectar problemas, revelar sus 	conflictos, buscar soluciones y aplicarlas. </a:t>
            </a:r>
          </a:p>
          <a:p>
            <a:pPr marL="90488" marR="0" lvl="0" indent="0" algn="l" defTabSz="914400" rtl="0" eaLnBrk="1" fontAlgn="auto" latinLnBrk="0" hangingPunct="1">
              <a:lnSpc>
                <a:spcPct val="110000"/>
              </a:lnSpc>
              <a:spcBef>
                <a:spcPts val="250"/>
              </a:spcBef>
              <a:spcAft>
                <a:spcPts val="0"/>
              </a:spcAft>
              <a:buClr>
                <a:srgbClr val="006600"/>
              </a:buClr>
              <a:buSzPct val="80000"/>
              <a:buFont typeface="Wingdings" pitchFamily="2" charset="2"/>
              <a:buNone/>
              <a:tabLst/>
              <a:defRPr/>
            </a:pPr>
            <a:endParaRPr kumimoji="0" lang="es-MX" sz="2400" b="0" i="0" u="none" strike="noStrike" kern="1200" cap="none" spc="0" normalizeH="0" baseline="0" noProof="0" dirty="0">
              <a:ln>
                <a:noFill/>
              </a:ln>
              <a:solidFill>
                <a:schemeClr val="tx1"/>
              </a:solidFill>
              <a:effectLst/>
              <a:uLnTx/>
              <a:uFillTx/>
              <a:latin typeface="Calibri" pitchFamily="34" charset="0"/>
              <a:cs typeface="Calibri" pitchFamily="34" charset="0"/>
            </a:endParaRPr>
          </a:p>
          <a:p>
            <a:pPr marL="90488" marR="0" lvl="0" indent="0" algn="l" defTabSz="914400" rtl="0" eaLnBrk="1" fontAlgn="auto" latinLnBrk="0" hangingPunct="1">
              <a:lnSpc>
                <a:spcPct val="110000"/>
              </a:lnSpc>
              <a:spcBef>
                <a:spcPts val="250"/>
              </a:spcBef>
              <a:spcAft>
                <a:spcPts val="0"/>
              </a:spcAft>
              <a:buClr>
                <a:srgbClr val="006600"/>
              </a:buClr>
              <a:buSzPct val="80000"/>
              <a:buFont typeface="Wingdings" pitchFamily="2" charset="2"/>
              <a:buChar char="v"/>
              <a:tabLst/>
              <a:defRPr/>
            </a:pPr>
            <a:r>
              <a:rPr kumimoji="0" lang="es-MX" sz="2400" b="0" i="0" u="none" strike="noStrike" kern="1200" cap="none" spc="0" normalizeH="0" baseline="0" noProof="0" dirty="0">
                <a:ln>
                  <a:noFill/>
                </a:ln>
                <a:solidFill>
                  <a:schemeClr val="tx1"/>
                </a:solidFill>
                <a:effectLst/>
                <a:uLnTx/>
                <a:uFillTx/>
                <a:latin typeface="Calibri" pitchFamily="34" charset="0"/>
                <a:cs typeface="Calibri" pitchFamily="34" charset="0"/>
              </a:rPr>
              <a:t>   	Requiere la aplicación de una metodología científica. </a:t>
            </a:r>
          </a:p>
          <a:p>
            <a:pPr marL="90488" marR="0" lvl="0" indent="0" algn="l" defTabSz="914400" rtl="0" eaLnBrk="1" fontAlgn="auto" latinLnBrk="0" hangingPunct="1">
              <a:lnSpc>
                <a:spcPct val="100000"/>
              </a:lnSpc>
              <a:spcBef>
                <a:spcPts val="250"/>
              </a:spcBef>
              <a:spcAft>
                <a:spcPts val="0"/>
              </a:spcAft>
              <a:buClr>
                <a:schemeClr val="tx1"/>
              </a:buClr>
              <a:buSzPct val="80000"/>
              <a:buFont typeface="Wingdings" pitchFamily="2" charset="2"/>
              <a:buNone/>
              <a:tabLst/>
              <a:defRPr/>
            </a:pPr>
            <a:endParaRPr kumimoji="0" lang="es-MX" sz="2400" b="0" i="0" u="none" strike="noStrike" kern="1200" cap="none" spc="0" normalizeH="0" baseline="0" noProof="0" dirty="0">
              <a:ln>
                <a:noFill/>
              </a:ln>
              <a:solidFill>
                <a:schemeClr val="tx1"/>
              </a:solidFill>
              <a:effectLst/>
              <a:uLnTx/>
              <a:uFillTx/>
              <a:latin typeface="Calibri" pitchFamily="34" charset="0"/>
              <a:cs typeface="Calibri" pitchFamily="34" charset="0"/>
            </a:endParaRPr>
          </a:p>
          <a:p>
            <a:pPr marL="90488" marR="0" lvl="0" indent="0" algn="l" defTabSz="914400" rtl="0" eaLnBrk="1" fontAlgn="auto" latinLnBrk="0" hangingPunct="1">
              <a:lnSpc>
                <a:spcPct val="100000"/>
              </a:lnSpc>
              <a:spcBef>
                <a:spcPts val="250"/>
              </a:spcBef>
              <a:spcAft>
                <a:spcPts val="0"/>
              </a:spcAft>
              <a:buClr>
                <a:schemeClr val="tx1"/>
              </a:buClr>
              <a:buSzPct val="80000"/>
              <a:buFont typeface="Wingdings" pitchFamily="2" charset="2"/>
              <a:buNone/>
              <a:tabLst/>
              <a:defRPr/>
            </a:pPr>
            <a:endParaRPr kumimoji="0" lang="es-ES" sz="2400" b="1" i="0" u="none" strike="noStrike" kern="1200" cap="none" spc="0" normalizeH="0" baseline="0" noProof="0" dirty="0">
              <a:ln>
                <a:noFill/>
              </a:ln>
              <a:solidFill>
                <a:schemeClr val="tx1"/>
              </a:solidFill>
              <a:effectLst/>
              <a:uLnTx/>
              <a:uFillTx/>
              <a:latin typeface="Calibri" pitchFamily="34" charset="0"/>
              <a:cs typeface="Calibri" pitchFamily="34"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467544" y="674400"/>
            <a:ext cx="8352928" cy="5262979"/>
          </a:xfrm>
          <a:prstGeom prst="rect">
            <a:avLst/>
          </a:prstGeom>
        </p:spPr>
        <p:txBody>
          <a:bodyPr wrap="square">
            <a:spAutoFit/>
          </a:bodyPr>
          <a:lstStyle/>
          <a:p>
            <a:pPr>
              <a:buClr>
                <a:schemeClr val="tx1"/>
              </a:buClr>
              <a:buFont typeface="Wingdings" pitchFamily="2" charset="2"/>
              <a:buNone/>
            </a:pPr>
            <a:r>
              <a:rPr lang="es-MX" sz="2400" dirty="0"/>
              <a:t>Se deben resolver los siguientes pasos:</a:t>
            </a:r>
          </a:p>
          <a:p>
            <a:pPr>
              <a:buClr>
                <a:schemeClr val="tx1"/>
              </a:buClr>
              <a:buFont typeface="Wingdings" pitchFamily="2" charset="2"/>
              <a:buNone/>
            </a:pPr>
            <a:endParaRPr lang="es-MX" sz="2400" dirty="0"/>
          </a:p>
          <a:p>
            <a:pPr>
              <a:buClr>
                <a:schemeClr val="tx1"/>
              </a:buClr>
              <a:buFont typeface="Wingdings" pitchFamily="2" charset="2"/>
              <a:buNone/>
            </a:pPr>
            <a:endParaRPr lang="es-MX" sz="2400" dirty="0"/>
          </a:p>
          <a:p>
            <a:pPr>
              <a:buClr>
                <a:schemeClr val="tx1"/>
              </a:buClr>
              <a:buFont typeface="Wingdings" pitchFamily="2" charset="2"/>
              <a:buNone/>
            </a:pPr>
            <a:endParaRPr lang="es-MX" sz="2400" dirty="0"/>
          </a:p>
          <a:p>
            <a:pPr lvl="1" algn="just">
              <a:buClr>
                <a:srgbClr val="006600"/>
              </a:buClr>
              <a:buFont typeface="Wingdings" pitchFamily="2" charset="2"/>
              <a:buChar char="v"/>
            </a:pPr>
            <a:r>
              <a:rPr lang="es-MX" sz="2000" dirty="0"/>
              <a:t>Definir, reconocer un problema.</a:t>
            </a:r>
          </a:p>
          <a:p>
            <a:pPr algn="just">
              <a:buClr>
                <a:srgbClr val="006600"/>
              </a:buClr>
              <a:buFont typeface="Wingdings" pitchFamily="2" charset="2"/>
              <a:buNone/>
            </a:pPr>
            <a:endParaRPr lang="es-MX" sz="2400" dirty="0"/>
          </a:p>
          <a:p>
            <a:pPr lvl="1" algn="just">
              <a:buClr>
                <a:srgbClr val="006600"/>
              </a:buClr>
              <a:buFont typeface="Wingdings" pitchFamily="2" charset="2"/>
              <a:buChar char="v"/>
            </a:pPr>
            <a:r>
              <a:rPr lang="es-MX" sz="2000" dirty="0"/>
              <a:t>Reunir información. </a:t>
            </a:r>
          </a:p>
          <a:p>
            <a:pPr algn="just">
              <a:buClr>
                <a:srgbClr val="006600"/>
              </a:buClr>
              <a:buFont typeface="Wingdings" pitchFamily="2" charset="2"/>
              <a:buNone/>
            </a:pPr>
            <a:endParaRPr lang="es-MX" sz="2400" dirty="0"/>
          </a:p>
          <a:p>
            <a:pPr lvl="1" algn="just">
              <a:buClr>
                <a:srgbClr val="006600"/>
              </a:buClr>
              <a:buFont typeface="Wingdings" pitchFamily="2" charset="2"/>
              <a:buChar char="v"/>
            </a:pPr>
            <a:r>
              <a:rPr lang="es-MX" sz="2000" dirty="0"/>
              <a:t>Analizar la información. </a:t>
            </a:r>
          </a:p>
          <a:p>
            <a:pPr algn="just">
              <a:buClr>
                <a:srgbClr val="006600"/>
              </a:buClr>
              <a:buFont typeface="Wingdings" pitchFamily="2" charset="2"/>
              <a:buNone/>
            </a:pPr>
            <a:endParaRPr lang="es-MX" sz="2400" dirty="0"/>
          </a:p>
          <a:p>
            <a:pPr lvl="1" algn="just">
              <a:buClr>
                <a:srgbClr val="006600"/>
              </a:buClr>
              <a:buFont typeface="Wingdings" pitchFamily="2" charset="2"/>
              <a:buChar char="v"/>
            </a:pPr>
            <a:r>
              <a:rPr lang="es-MX" sz="2000" dirty="0"/>
              <a:t>Construir alternativas como posibles respuestas. </a:t>
            </a:r>
          </a:p>
          <a:p>
            <a:pPr algn="just">
              <a:buClr>
                <a:srgbClr val="006600"/>
              </a:buClr>
              <a:buFont typeface="Wingdings" pitchFamily="2" charset="2"/>
              <a:buChar char="v"/>
            </a:pPr>
            <a:endParaRPr lang="es-MX" sz="2400" dirty="0"/>
          </a:p>
          <a:p>
            <a:pPr lvl="1" algn="just">
              <a:buClr>
                <a:srgbClr val="006600"/>
              </a:buClr>
              <a:buFont typeface="Wingdings" pitchFamily="2" charset="2"/>
              <a:buChar char="v"/>
            </a:pPr>
            <a:r>
              <a:rPr lang="es-MX" sz="2000" dirty="0"/>
              <a:t>Diseñar la resolución razonada. </a:t>
            </a:r>
          </a:p>
          <a:p>
            <a:pPr algn="just">
              <a:buClr>
                <a:srgbClr val="006600"/>
              </a:buClr>
              <a:buFont typeface="Wingdings" pitchFamily="2" charset="2"/>
              <a:buNone/>
            </a:pPr>
            <a:endParaRPr lang="es-MX" sz="2400" dirty="0"/>
          </a:p>
          <a:p>
            <a:pPr lvl="1" algn="just">
              <a:buClr>
                <a:srgbClr val="006600"/>
              </a:buClr>
              <a:buFont typeface="Wingdings" pitchFamily="2" charset="2"/>
              <a:buChar char="v"/>
            </a:pPr>
            <a:r>
              <a:rPr lang="es-MX" sz="2000" dirty="0"/>
              <a:t>Evaluar a partir de la solución del</a:t>
            </a:r>
            <a:r>
              <a:rPr lang="es-MX" sz="2000" b="1" dirty="0"/>
              <a:t> problema.</a:t>
            </a:r>
            <a:endParaRPr lang="es-ES" sz="2000" b="1"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p:cNvSpPr txBox="1">
            <a:spLocks noChangeArrowheads="1"/>
          </p:cNvSpPr>
          <p:nvPr/>
        </p:nvSpPr>
        <p:spPr>
          <a:xfrm>
            <a:off x="827584" y="990600"/>
            <a:ext cx="7630616" cy="762000"/>
          </a:xfrm>
          <a:prstGeom prst="rect">
            <a:avLst/>
          </a:prstGeom>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MX" sz="3000" b="1" i="0" u="none" strike="noStrike" kern="1200" cap="none" spc="0" normalizeH="0" baseline="0" noProof="0" dirty="0">
                <a:ln>
                  <a:noFill/>
                </a:ln>
                <a:solidFill>
                  <a:srgbClr val="006600"/>
                </a:solidFill>
                <a:effectLst>
                  <a:outerShdw blurRad="53975" dist="22860" dir="5400000" algn="tl" rotWithShape="0">
                    <a:srgbClr val="000000">
                      <a:alpha val="55000"/>
                    </a:srgbClr>
                  </a:outerShdw>
                </a:effectLst>
                <a:uLnTx/>
                <a:uFillTx/>
                <a:latin typeface="+mj-lt"/>
                <a:ea typeface="+mj-ea"/>
                <a:cs typeface="+mj-cs"/>
              </a:rPr>
              <a:t>2. - Métodos de investigación.</a:t>
            </a:r>
            <a:br>
              <a:rPr kumimoji="0" lang="es-MX" sz="3000" b="1" i="0" u="none" strike="noStrike" kern="1200" cap="none" spc="0" normalizeH="0" baseline="0" noProof="0" dirty="0">
                <a:ln>
                  <a:noFill/>
                </a:ln>
                <a:solidFill>
                  <a:srgbClr val="006600"/>
                </a:solidFill>
                <a:effectLst>
                  <a:outerShdw blurRad="53975" dist="22860" dir="5400000" algn="tl" rotWithShape="0">
                    <a:srgbClr val="000000">
                      <a:alpha val="55000"/>
                    </a:srgbClr>
                  </a:outerShdw>
                </a:effectLst>
                <a:uLnTx/>
                <a:uFillTx/>
                <a:latin typeface="+mj-lt"/>
                <a:ea typeface="+mj-ea"/>
                <a:cs typeface="+mj-cs"/>
              </a:rPr>
            </a:br>
            <a:endParaRPr kumimoji="0" lang="es-ES" sz="3000" b="1" i="0" u="none" strike="noStrike" kern="1200" cap="none" spc="0" normalizeH="0" baseline="0" noProof="0" dirty="0">
              <a:ln>
                <a:noFill/>
              </a:ln>
              <a:solidFill>
                <a:srgbClr val="006600"/>
              </a:solidFill>
              <a:effectLst>
                <a:outerShdw blurRad="53975" dist="22860" dir="5400000" algn="tl" rotWithShape="0">
                  <a:srgbClr val="000000">
                    <a:alpha val="55000"/>
                  </a:srgbClr>
                </a:outerShdw>
              </a:effectLst>
              <a:uLnTx/>
              <a:uFillTx/>
              <a:latin typeface="+mj-lt"/>
              <a:ea typeface="+mj-ea"/>
              <a:cs typeface="+mj-cs"/>
            </a:endParaRPr>
          </a:p>
        </p:txBody>
      </p:sp>
      <p:sp>
        <p:nvSpPr>
          <p:cNvPr id="4" name="Rectangle 3"/>
          <p:cNvSpPr txBox="1">
            <a:spLocks noChangeArrowheads="1"/>
          </p:cNvSpPr>
          <p:nvPr/>
        </p:nvSpPr>
        <p:spPr>
          <a:xfrm>
            <a:off x="395536" y="2133600"/>
            <a:ext cx="7757864" cy="3962400"/>
          </a:xfrm>
          <a:prstGeom prst="rect">
            <a:avLst/>
          </a:prstGeom>
        </p:spPr>
        <p:txBody>
          <a:bodyPr/>
          <a:lstStyle/>
          <a:p>
            <a:pPr marL="377825" marR="0" lvl="0" indent="0" algn="just" defTabSz="914400" rtl="0" eaLnBrk="1" fontAlgn="auto" latinLnBrk="0" hangingPunct="1">
              <a:lnSpc>
                <a:spcPct val="150000"/>
              </a:lnSpc>
              <a:spcBef>
                <a:spcPts val="250"/>
              </a:spcBef>
              <a:spcAft>
                <a:spcPts val="0"/>
              </a:spcAft>
              <a:buClr>
                <a:srgbClr val="006600"/>
              </a:buClr>
              <a:buSzPct val="80000"/>
              <a:buFont typeface="Wingdings" pitchFamily="2" charset="2"/>
              <a:buChar char="v"/>
              <a:tabLst/>
              <a:defRPr/>
            </a:pPr>
            <a:r>
              <a:rPr kumimoji="0" lang="es-MX" sz="2400" b="0" i="0" u="none" strike="noStrike" kern="1200" cap="none" spc="0" normalizeH="0" baseline="0" noProof="0" dirty="0">
                <a:ln>
                  <a:noFill/>
                </a:ln>
                <a:solidFill>
                  <a:schemeClr val="tx1"/>
                </a:solidFill>
                <a:effectLst/>
                <a:uLnTx/>
                <a:uFillTx/>
                <a:latin typeface="+mn-lt"/>
                <a:ea typeface="+mn-ea"/>
                <a:cs typeface="+mn-cs"/>
              </a:rPr>
              <a:t>Incide en la capacidad del alumno de indagar, buscar información, lograr curiosidad utilizando el </a:t>
            </a:r>
            <a:r>
              <a:rPr kumimoji="0" lang="es-MX" sz="2400" b="0" i="1" u="none" strike="noStrike" kern="1200" cap="none" spc="0" normalizeH="0" baseline="0" noProof="0" dirty="0">
                <a:ln>
                  <a:noFill/>
                </a:ln>
                <a:solidFill>
                  <a:srgbClr val="006600"/>
                </a:solidFill>
                <a:effectLst/>
                <a:uLnTx/>
                <a:uFillTx/>
                <a:latin typeface="+mn-lt"/>
                <a:ea typeface="+mn-ea"/>
                <a:cs typeface="+mn-cs"/>
              </a:rPr>
              <a:t>Método Científico</a:t>
            </a:r>
            <a:r>
              <a:rPr kumimoji="0" lang="es-MX" sz="2800" b="1" i="1" u="none" strike="noStrike" kern="1200" cap="none" spc="0" normalizeH="0" baseline="0" noProof="0" dirty="0">
                <a:ln>
                  <a:noFill/>
                </a:ln>
                <a:solidFill>
                  <a:srgbClr val="006600"/>
                </a:solidFill>
                <a:effectLst/>
                <a:uLnTx/>
                <a:uFillTx/>
                <a:latin typeface="+mn-lt"/>
                <a:ea typeface="+mn-ea"/>
                <a:cs typeface="+mn-cs"/>
              </a:rPr>
              <a:t>.</a:t>
            </a:r>
            <a:endParaRPr kumimoji="0" lang="es-ES" sz="28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a:xfrm>
            <a:off x="755576" y="2204864"/>
            <a:ext cx="7776864" cy="3048000"/>
          </a:xfrm>
          <a:prstGeom prst="rect">
            <a:avLst/>
          </a:prstGeom>
        </p:spPr>
        <p:txBody>
          <a:bodyPr/>
          <a:lstStyle/>
          <a:p>
            <a:pPr marL="0" marR="0" lvl="0" indent="0" algn="just" defTabSz="914400" rtl="0" eaLnBrk="1" fontAlgn="auto" latinLnBrk="0" hangingPunct="1">
              <a:lnSpc>
                <a:spcPct val="120000"/>
              </a:lnSpc>
              <a:spcBef>
                <a:spcPct val="0"/>
              </a:spcBef>
              <a:spcAft>
                <a:spcPts val="0"/>
              </a:spcAft>
              <a:buClr>
                <a:srgbClr val="006600"/>
              </a:buClr>
              <a:buSzTx/>
              <a:buFont typeface="Wingdings" pitchFamily="2" charset="2"/>
              <a:buChar char="v"/>
              <a:tabLst/>
              <a:defRPr/>
            </a:pPr>
            <a:r>
              <a:rPr kumimoji="0" lang="es-MX" sz="2400" b="1" i="0" u="none" strike="noStrike" kern="1200" cap="none" spc="0" normalizeH="0" baseline="0" noProof="0" dirty="0">
                <a:ln>
                  <a:noFill/>
                </a:ln>
                <a:solidFill>
                  <a:schemeClr val="tx1"/>
                </a:solidFill>
                <a:uLnTx/>
                <a:uFillTx/>
                <a:latin typeface="Calibri" pitchFamily="34" charset="0"/>
                <a:ea typeface="+mj-ea"/>
                <a:cs typeface="Calibri" pitchFamily="34" charset="0"/>
              </a:rPr>
              <a:t>Significa formar personas con un pensamiento y actitud divergente, de cambio, de diversidad, de novedad, de innovación. Este método pone al alumno en contacto con la realidad.</a:t>
            </a:r>
            <a:endParaRPr kumimoji="0" lang="es-ES" sz="2400" b="1" i="0" u="none" strike="noStrike" kern="1200" cap="none" spc="0" normalizeH="0" baseline="0" noProof="0" dirty="0">
              <a:ln>
                <a:noFill/>
              </a:ln>
              <a:solidFill>
                <a:schemeClr val="tx1"/>
              </a:solidFill>
              <a:uLnTx/>
              <a:uFillTx/>
              <a:latin typeface="Calibri" pitchFamily="34" charset="0"/>
              <a:ea typeface="+mj-ea"/>
              <a:cs typeface="Calibri" pitchFamily="34" charset="0"/>
            </a:endParaRPr>
          </a:p>
        </p:txBody>
      </p:sp>
      <p:sp>
        <p:nvSpPr>
          <p:cNvPr id="4" name="Rectangle 3"/>
          <p:cNvSpPr txBox="1">
            <a:spLocks noChangeArrowheads="1"/>
          </p:cNvSpPr>
          <p:nvPr/>
        </p:nvSpPr>
        <p:spPr>
          <a:xfrm>
            <a:off x="705824" y="914400"/>
            <a:ext cx="7523776" cy="990600"/>
          </a:xfrm>
          <a:prstGeom prst="rect">
            <a:avLst/>
          </a:prstGeom>
        </p:spPr>
        <p:txBody>
          <a:bodyPr/>
          <a:lstStyle/>
          <a:p>
            <a:pPr marL="812800" marR="0" lvl="0" indent="-812800" algn="l" defTabSz="914400" rtl="0" eaLnBrk="1" fontAlgn="auto" latinLnBrk="0" hangingPunct="1">
              <a:lnSpc>
                <a:spcPct val="100000"/>
              </a:lnSpc>
              <a:spcBef>
                <a:spcPts val="250"/>
              </a:spcBef>
              <a:spcAft>
                <a:spcPts val="0"/>
              </a:spcAft>
              <a:buClr>
                <a:schemeClr val="tx1"/>
              </a:buClr>
              <a:buSzPct val="80000"/>
              <a:tabLst/>
              <a:defRPr/>
            </a:pPr>
            <a:r>
              <a:rPr kumimoji="0" lang="es-MX" sz="2800" b="1" i="0" u="none" strike="noStrike" kern="1200" cap="none" spc="0" normalizeH="0" baseline="0" noProof="0" dirty="0">
                <a:ln>
                  <a:noFill/>
                </a:ln>
                <a:solidFill>
                  <a:srgbClr val="006600"/>
                </a:solidFill>
                <a:effectLst/>
                <a:uLnTx/>
                <a:uFillTx/>
                <a:latin typeface="Calibri" pitchFamily="34" charset="0"/>
                <a:cs typeface="Calibri" pitchFamily="34" charset="0"/>
              </a:rPr>
              <a:t>3.- Método Creativo:</a:t>
            </a:r>
            <a:endParaRPr kumimoji="0" lang="es-ES" sz="2800" b="1" i="0" u="none" strike="noStrike" kern="1200" cap="none" spc="0" normalizeH="0" baseline="0" noProof="0" dirty="0">
              <a:ln>
                <a:noFill/>
              </a:ln>
              <a:solidFill>
                <a:srgbClr val="006600"/>
              </a:solidFill>
              <a:effectLst/>
              <a:uLnTx/>
              <a:uFillTx/>
              <a:latin typeface="Calibri" pitchFamily="34" charset="0"/>
              <a:cs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arbrake.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carbrak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utoUpdateAnimBg="0"/>
      <p:bldP spid="4" grpId="0" build="p"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a:xfrm>
            <a:off x="685800" y="609600"/>
            <a:ext cx="7772400" cy="533400"/>
          </a:xfrm>
          <a:prstGeom prst="rect">
            <a:avLst/>
          </a:prstGeom>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MX" sz="3200" b="1" i="0" u="none" strike="noStrike" kern="1200" cap="none" spc="0" normalizeH="0" baseline="0" noProof="0">
                <a:ln>
                  <a:noFill/>
                </a:ln>
                <a:solidFill>
                  <a:srgbClr val="006600"/>
                </a:solidFill>
                <a:effectLst>
                  <a:outerShdw blurRad="53975" dist="22860" dir="5400000" algn="tl" rotWithShape="0">
                    <a:srgbClr val="000000">
                      <a:alpha val="55000"/>
                    </a:srgbClr>
                  </a:outerShdw>
                </a:effectLst>
                <a:uLnTx/>
                <a:uFillTx/>
                <a:latin typeface="Calibri" pitchFamily="34" charset="0"/>
                <a:ea typeface="+mj-ea"/>
                <a:cs typeface="Calibri" pitchFamily="34" charset="0"/>
              </a:rPr>
              <a:t>4.- Método Decisorio:</a:t>
            </a:r>
            <a:br>
              <a:rPr kumimoji="0" lang="es-MX" sz="2800" b="1" i="0" u="none" strike="noStrike" kern="1200" cap="none" spc="0" normalizeH="0" baseline="0" noProof="0">
                <a:ln>
                  <a:noFill/>
                </a:ln>
                <a:solidFill>
                  <a:schemeClr val="accent1">
                    <a:tint val="88000"/>
                    <a:satMod val="150000"/>
                  </a:schemeClr>
                </a:solidFill>
                <a:effectLst>
                  <a:outerShdw blurRad="53975" dist="22860" dir="5400000" algn="tl" rotWithShape="0">
                    <a:srgbClr val="000000">
                      <a:alpha val="55000"/>
                    </a:srgbClr>
                  </a:outerShdw>
                </a:effectLst>
                <a:uLnTx/>
                <a:uFillTx/>
                <a:latin typeface="Calibri" pitchFamily="34" charset="0"/>
                <a:ea typeface="+mj-ea"/>
                <a:cs typeface="Calibri" pitchFamily="34" charset="0"/>
              </a:rPr>
            </a:br>
            <a:endParaRPr kumimoji="0" lang="es-ES" sz="2800" b="1" i="0" u="none" strike="noStrike" kern="1200" cap="none" spc="0" normalizeH="0" baseline="0" noProof="0">
              <a:ln>
                <a:noFill/>
              </a:ln>
              <a:solidFill>
                <a:schemeClr val="accent1">
                  <a:tint val="88000"/>
                  <a:satMod val="150000"/>
                </a:schemeClr>
              </a:solidFill>
              <a:effectLst>
                <a:outerShdw blurRad="53975" dist="22860" dir="5400000" algn="tl" rotWithShape="0">
                  <a:srgbClr val="000000">
                    <a:alpha val="55000"/>
                  </a:srgbClr>
                </a:outerShdw>
              </a:effectLst>
              <a:uLnTx/>
              <a:uFillTx/>
              <a:latin typeface="Calibri" pitchFamily="34" charset="0"/>
              <a:ea typeface="+mj-ea"/>
              <a:cs typeface="Calibri" pitchFamily="34" charset="0"/>
            </a:endParaRPr>
          </a:p>
        </p:txBody>
      </p:sp>
      <p:sp>
        <p:nvSpPr>
          <p:cNvPr id="4" name="Rectangle 3"/>
          <p:cNvSpPr txBox="1">
            <a:spLocks noChangeArrowheads="1"/>
          </p:cNvSpPr>
          <p:nvPr/>
        </p:nvSpPr>
        <p:spPr>
          <a:xfrm>
            <a:off x="539552" y="1524000"/>
            <a:ext cx="8208912" cy="5001344"/>
          </a:xfrm>
          <a:prstGeom prst="rect">
            <a:avLst/>
          </a:prstGeom>
        </p:spPr>
        <p:txBody>
          <a:bodyPr/>
          <a:lstStyle/>
          <a:p>
            <a:pPr marL="0" marR="0" lvl="0" indent="0" defTabSz="914400" rtl="0" eaLnBrk="1" fontAlgn="auto" latinLnBrk="0" hangingPunct="1">
              <a:lnSpc>
                <a:spcPct val="110000"/>
              </a:lnSpc>
              <a:spcBef>
                <a:spcPts val="250"/>
              </a:spcBef>
              <a:spcAft>
                <a:spcPts val="0"/>
              </a:spcAft>
              <a:buClr>
                <a:srgbClr val="006600"/>
              </a:buClr>
              <a:buSzPct val="80000"/>
              <a:buFont typeface="Wingdings" pitchFamily="2" charset="2"/>
              <a:buNone/>
              <a:tabLst/>
              <a:defRPr/>
            </a:pPr>
            <a:r>
              <a:rPr kumimoji="0" lang="es-MX" sz="2400" b="1" i="0" u="none" strike="noStrike" kern="1200" cap="none" spc="0" normalizeH="0" baseline="0" noProof="0" dirty="0">
                <a:ln>
                  <a:noFill/>
                </a:ln>
                <a:solidFill>
                  <a:schemeClr val="tx1"/>
                </a:solidFill>
                <a:effectLst/>
                <a:uLnTx/>
                <a:uFillTx/>
                <a:latin typeface="Calibri" pitchFamily="34" charset="0"/>
                <a:cs typeface="Calibri" pitchFamily="34" charset="0"/>
              </a:rPr>
              <a:t>Significa ser consecuente con el pensamiento, comprender para actuar y hacer para poder decidir.</a:t>
            </a:r>
            <a:br>
              <a:rPr kumimoji="0" lang="es-MX" sz="2400" b="1" i="0" u="none" strike="noStrike" kern="1200" cap="none" spc="0" normalizeH="0" baseline="0" noProof="0" dirty="0">
                <a:ln>
                  <a:noFill/>
                </a:ln>
                <a:solidFill>
                  <a:schemeClr val="tx1"/>
                </a:solidFill>
                <a:effectLst/>
                <a:uLnTx/>
                <a:uFillTx/>
                <a:latin typeface="Calibri" pitchFamily="34" charset="0"/>
                <a:cs typeface="Calibri" pitchFamily="34" charset="0"/>
              </a:rPr>
            </a:br>
            <a:endParaRPr kumimoji="0" lang="es-MX" sz="2400" b="1" i="0" u="none" strike="noStrike" kern="1200" cap="none" spc="0" normalizeH="0" baseline="0" noProof="0" dirty="0">
              <a:ln>
                <a:noFill/>
              </a:ln>
              <a:solidFill>
                <a:schemeClr val="tx1"/>
              </a:solidFill>
              <a:effectLst/>
              <a:uLnTx/>
              <a:uFillTx/>
              <a:latin typeface="Calibri" pitchFamily="34" charset="0"/>
              <a:cs typeface="Calibri" pitchFamily="34" charset="0"/>
            </a:endParaRPr>
          </a:p>
          <a:p>
            <a:pPr marL="0" marR="0" lvl="0" indent="0" defTabSz="914400" rtl="0" eaLnBrk="1" fontAlgn="auto" latinLnBrk="0" hangingPunct="1">
              <a:lnSpc>
                <a:spcPct val="100000"/>
              </a:lnSpc>
              <a:spcBef>
                <a:spcPts val="250"/>
              </a:spcBef>
              <a:spcAft>
                <a:spcPts val="0"/>
              </a:spcAft>
              <a:buClr>
                <a:srgbClr val="006600"/>
              </a:buClr>
              <a:buSzPct val="80000"/>
              <a:buFont typeface="Wingdings" pitchFamily="2" charset="2"/>
              <a:buNone/>
              <a:tabLst/>
              <a:defRPr/>
            </a:pPr>
            <a:r>
              <a:rPr kumimoji="0" lang="es-MX" sz="2400" b="1" i="0" u="none" strike="noStrike" kern="1200" cap="none" spc="0" normalizeH="0" baseline="0" noProof="0" dirty="0">
                <a:ln>
                  <a:noFill/>
                </a:ln>
                <a:solidFill>
                  <a:schemeClr val="tx1"/>
                </a:solidFill>
                <a:effectLst/>
                <a:uLnTx/>
                <a:uFillTx/>
                <a:latin typeface="Calibri" pitchFamily="34" charset="0"/>
                <a:cs typeface="Calibri" pitchFamily="34" charset="0"/>
              </a:rPr>
              <a:t>Los pasos de la actuación decisoria son:</a:t>
            </a:r>
            <a:br>
              <a:rPr kumimoji="0" lang="es-MX" sz="2400" b="1" i="0" u="none" strike="noStrike" kern="1200" cap="none" spc="0" normalizeH="0" baseline="0" noProof="0" dirty="0">
                <a:ln>
                  <a:noFill/>
                </a:ln>
                <a:solidFill>
                  <a:schemeClr val="tx1"/>
                </a:solidFill>
                <a:effectLst/>
                <a:uLnTx/>
                <a:uFillTx/>
                <a:latin typeface="Calibri" pitchFamily="34" charset="0"/>
                <a:cs typeface="Calibri" pitchFamily="34" charset="0"/>
              </a:rPr>
            </a:br>
            <a:endParaRPr kumimoji="0" lang="es-MX" sz="2400" b="1" i="0" u="none" strike="noStrike" kern="1200" cap="none" spc="0" normalizeH="0" baseline="0" noProof="0" dirty="0">
              <a:ln>
                <a:noFill/>
              </a:ln>
              <a:solidFill>
                <a:schemeClr val="tx1"/>
              </a:solidFill>
              <a:effectLst/>
              <a:uLnTx/>
              <a:uFillTx/>
              <a:latin typeface="Calibri" pitchFamily="34" charset="0"/>
              <a:cs typeface="Calibri" pitchFamily="34" charset="0"/>
            </a:endParaRPr>
          </a:p>
          <a:p>
            <a:pPr marL="0" marR="0" lvl="0" indent="0" algn="just" defTabSz="914400" rtl="0" eaLnBrk="1" fontAlgn="auto" latinLnBrk="0" hangingPunct="1">
              <a:lnSpc>
                <a:spcPct val="150000"/>
              </a:lnSpc>
              <a:spcBef>
                <a:spcPts val="250"/>
              </a:spcBef>
              <a:spcAft>
                <a:spcPts val="0"/>
              </a:spcAft>
              <a:buClr>
                <a:srgbClr val="006600"/>
              </a:buClr>
              <a:buSzPct val="80000"/>
              <a:buFont typeface="Wingdings" pitchFamily="2" charset="2"/>
              <a:buChar char="v"/>
              <a:tabLst/>
              <a:defRPr/>
            </a:pPr>
            <a:r>
              <a:rPr kumimoji="0" lang="es-MX" sz="2400" b="1" i="0" u="none" strike="noStrike" kern="1200" cap="none" spc="0" normalizeH="0" baseline="0" noProof="0" dirty="0">
                <a:ln>
                  <a:noFill/>
                </a:ln>
                <a:solidFill>
                  <a:schemeClr val="tx1"/>
                </a:solidFill>
                <a:effectLst/>
                <a:uLnTx/>
                <a:uFillTx/>
                <a:latin typeface="Calibri" pitchFamily="34" charset="0"/>
                <a:cs typeface="Calibri" pitchFamily="34" charset="0"/>
              </a:rPr>
              <a:t>Identificar una situación e informarse.</a:t>
            </a:r>
          </a:p>
          <a:p>
            <a:pPr marL="0" marR="0" lvl="0" indent="0" algn="just" defTabSz="914400" rtl="0" eaLnBrk="1" fontAlgn="auto" latinLnBrk="0" hangingPunct="1">
              <a:lnSpc>
                <a:spcPct val="150000"/>
              </a:lnSpc>
              <a:spcBef>
                <a:spcPts val="250"/>
              </a:spcBef>
              <a:spcAft>
                <a:spcPts val="0"/>
              </a:spcAft>
              <a:buClr>
                <a:srgbClr val="006600"/>
              </a:buClr>
              <a:buSzPct val="80000"/>
              <a:buFont typeface="Wingdings" pitchFamily="2" charset="2"/>
              <a:buChar char="v"/>
              <a:tabLst/>
              <a:defRPr/>
            </a:pPr>
            <a:r>
              <a:rPr kumimoji="0" lang="es-MX" sz="2400" b="1" i="0" u="none" strike="noStrike" kern="1200" cap="none" spc="0" normalizeH="0" baseline="0" noProof="0" dirty="0">
                <a:ln>
                  <a:noFill/>
                </a:ln>
                <a:solidFill>
                  <a:schemeClr val="tx1"/>
                </a:solidFill>
                <a:effectLst/>
                <a:uLnTx/>
                <a:uFillTx/>
                <a:latin typeface="Calibri" pitchFamily="34" charset="0"/>
                <a:cs typeface="Calibri" pitchFamily="34" charset="0"/>
              </a:rPr>
              <a:t>Considerar las diversas alternativas.</a:t>
            </a:r>
          </a:p>
          <a:p>
            <a:pPr marL="0" marR="0" lvl="0" indent="0" algn="just" defTabSz="914400" rtl="0" eaLnBrk="1" fontAlgn="auto" latinLnBrk="0" hangingPunct="1">
              <a:lnSpc>
                <a:spcPct val="150000"/>
              </a:lnSpc>
              <a:spcBef>
                <a:spcPts val="250"/>
              </a:spcBef>
              <a:spcAft>
                <a:spcPts val="0"/>
              </a:spcAft>
              <a:buClr>
                <a:srgbClr val="006600"/>
              </a:buClr>
              <a:buSzPct val="80000"/>
              <a:buFont typeface="Wingdings" pitchFamily="2" charset="2"/>
              <a:buChar char="v"/>
              <a:tabLst/>
              <a:defRPr/>
            </a:pPr>
            <a:r>
              <a:rPr kumimoji="0" lang="es-MX" sz="2400" b="1" i="0" u="none" strike="noStrike" kern="1200" cap="none" spc="0" normalizeH="0" baseline="0" noProof="0" dirty="0">
                <a:ln>
                  <a:noFill/>
                </a:ln>
                <a:solidFill>
                  <a:schemeClr val="tx1"/>
                </a:solidFill>
                <a:effectLst/>
                <a:uLnTx/>
                <a:uFillTx/>
                <a:latin typeface="Calibri" pitchFamily="34" charset="0"/>
                <a:cs typeface="Calibri" pitchFamily="34" charset="0"/>
              </a:rPr>
              <a:t>Valorar las consecuencias de cada alternativa.</a:t>
            </a:r>
          </a:p>
          <a:p>
            <a:pPr marL="0" marR="0" lvl="0" indent="0" algn="just" defTabSz="914400" rtl="0" eaLnBrk="1" fontAlgn="auto" latinLnBrk="0" hangingPunct="1">
              <a:lnSpc>
                <a:spcPct val="150000"/>
              </a:lnSpc>
              <a:spcBef>
                <a:spcPts val="250"/>
              </a:spcBef>
              <a:spcAft>
                <a:spcPts val="0"/>
              </a:spcAft>
              <a:buClr>
                <a:srgbClr val="006600"/>
              </a:buClr>
              <a:buSzPct val="80000"/>
              <a:buFont typeface="Wingdings" pitchFamily="2" charset="2"/>
              <a:buChar char="v"/>
              <a:tabLst/>
              <a:defRPr/>
            </a:pPr>
            <a:r>
              <a:rPr kumimoji="0" lang="es-MX" sz="2400" b="1" i="0" u="none" strike="noStrike" kern="1200" cap="none" spc="0" normalizeH="0" baseline="0" noProof="0" dirty="0">
                <a:ln>
                  <a:noFill/>
                </a:ln>
                <a:solidFill>
                  <a:schemeClr val="tx1"/>
                </a:solidFill>
                <a:effectLst/>
                <a:uLnTx/>
                <a:uFillTx/>
                <a:latin typeface="Calibri" pitchFamily="34" charset="0"/>
                <a:cs typeface="Calibri" pitchFamily="34" charset="0"/>
              </a:rPr>
              <a:t>Aceptar una de las propuestas.</a:t>
            </a:r>
          </a:p>
          <a:p>
            <a:pPr marL="0" marR="0" lvl="0" indent="0" algn="just" defTabSz="914400" rtl="0" eaLnBrk="1" fontAlgn="auto" latinLnBrk="0" hangingPunct="1">
              <a:lnSpc>
                <a:spcPct val="150000"/>
              </a:lnSpc>
              <a:spcBef>
                <a:spcPts val="250"/>
              </a:spcBef>
              <a:spcAft>
                <a:spcPts val="0"/>
              </a:spcAft>
              <a:buClr>
                <a:srgbClr val="006600"/>
              </a:buClr>
              <a:buSzPct val="80000"/>
              <a:buFont typeface="Wingdings" pitchFamily="2" charset="2"/>
              <a:buChar char="v"/>
              <a:tabLst/>
              <a:defRPr/>
            </a:pPr>
            <a:r>
              <a:rPr kumimoji="0" lang="es-MX" sz="2400" b="1" i="0" u="none" strike="noStrike" kern="1200" cap="none" spc="0" normalizeH="0" baseline="0" noProof="0" dirty="0">
                <a:ln>
                  <a:noFill/>
                </a:ln>
                <a:solidFill>
                  <a:schemeClr val="tx1"/>
                </a:solidFill>
                <a:effectLst/>
                <a:uLnTx/>
                <a:uFillTx/>
                <a:latin typeface="Calibri" pitchFamily="34" charset="0"/>
                <a:cs typeface="Calibri" pitchFamily="34" charset="0"/>
              </a:rPr>
              <a:t>Actuar de manera consecuente</a:t>
            </a:r>
            <a:endParaRPr kumimoji="0" lang="es-ES" sz="2400" b="1" i="0" u="none" strike="noStrike" kern="1200" cap="none" spc="0" normalizeH="0" baseline="0" noProof="0" dirty="0">
              <a:ln>
                <a:noFill/>
              </a:ln>
              <a:solidFill>
                <a:schemeClr val="tx1"/>
              </a:solidFill>
              <a:effectLst/>
              <a:uLnTx/>
              <a:uFillTx/>
              <a:latin typeface="Calibri" pitchFamily="34" charset="0"/>
              <a:cs typeface="Calibri" pitchFamily="34" charset="0"/>
            </a:endParaRPr>
          </a:p>
        </p:txBody>
      </p:sp>
      <p:sp>
        <p:nvSpPr>
          <p:cNvPr id="5" name="4 Abrir llave"/>
          <p:cNvSpPr/>
          <p:nvPr/>
        </p:nvSpPr>
        <p:spPr>
          <a:xfrm flipH="1">
            <a:off x="6660232" y="3573016"/>
            <a:ext cx="216024" cy="2736304"/>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arbrake.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carbrake.wav"/>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additive="base">
                                        <p:cTn id="19" dur="500" fill="hold"/>
                                        <p:tgtEl>
                                          <p:spTgt spid="4">
                                            <p:txEl>
                                              <p:pRg st="1" end="1"/>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4">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arbrake.wav"/>
                                        </p:tgtEl>
                                      </p:cMediaNode>
                                    </p:audio>
                                  </p:sub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 calcmode="lin" valueType="num">
                                      <p:cBhvr additive="base">
                                        <p:cTn id="25" dur="500" fill="hold"/>
                                        <p:tgtEl>
                                          <p:spTgt spid="4">
                                            <p:txEl>
                                              <p:pRg st="2" end="2"/>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4">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carbrake.wav"/>
                                        </p:tgtEl>
                                      </p:cMediaNode>
                                    </p:audio>
                                  </p:sub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 calcmode="lin" valueType="num">
                                      <p:cBhvr additive="base">
                                        <p:cTn id="31" dur="500" fill="hold"/>
                                        <p:tgtEl>
                                          <p:spTgt spid="4">
                                            <p:txEl>
                                              <p:pRg st="3" end="3"/>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4">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2" name="carbrake.wav"/>
                                        </p:tgtEl>
                                      </p:cMediaNode>
                                    </p:audio>
                                  </p:sub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 calcmode="lin" valueType="num">
                                      <p:cBhvr additive="base">
                                        <p:cTn id="37" dur="500" fill="hold"/>
                                        <p:tgtEl>
                                          <p:spTgt spid="4">
                                            <p:txEl>
                                              <p:pRg st="4" end="4"/>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4">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2" name="carbrake.wav"/>
                                        </p:tgtEl>
                                      </p:cMediaNode>
                                    </p:audio>
                                  </p:subTnLst>
                                </p:cTn>
                              </p:par>
                            </p:childTnLst>
                          </p:cTn>
                        </p:par>
                      </p:childTnLst>
                    </p:cTn>
                  </p:par>
                  <p:par>
                    <p:cTn id="39" fill="hold">
                      <p:stCondLst>
                        <p:cond delay="indefinite"/>
                      </p:stCondLst>
                      <p:childTnLst>
                        <p:par>
                          <p:cTn id="40" fill="hold">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4">
                                            <p:txEl>
                                              <p:pRg st="5" end="5"/>
                                            </p:txEl>
                                          </p:spTgt>
                                        </p:tgtEl>
                                        <p:attrNameLst>
                                          <p:attrName>style.visibility</p:attrName>
                                        </p:attrNameLst>
                                      </p:cBhvr>
                                      <p:to>
                                        <p:strVal val="visible"/>
                                      </p:to>
                                    </p:set>
                                    <p:anim calcmode="lin" valueType="num">
                                      <p:cBhvr additive="base">
                                        <p:cTn id="43" dur="500" fill="hold"/>
                                        <p:tgtEl>
                                          <p:spTgt spid="4">
                                            <p:txEl>
                                              <p:pRg st="5" end="5"/>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4">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1"/>
                                            </p:cond>
                                          </p:stCondLst>
                                          <p:endCondLst>
                                            <p:cond evt="onStopAudio" delay="0">
                                              <p:tgtEl>
                                                <p:sldTgt/>
                                              </p:tgtEl>
                                            </p:cond>
                                          </p:endCondLst>
                                        </p:cTn>
                                        <p:tgtEl>
                                          <p:sndTgt r:embed="rId2" name="carbrake.wav"/>
                                        </p:tgtEl>
                                      </p:cMediaNode>
                                    </p:audio>
                                  </p:subTnLst>
                                </p:cTn>
                              </p:par>
                            </p:childTnLst>
                          </p:cTn>
                        </p:par>
                      </p:childTnLst>
                    </p:cTn>
                  </p:par>
                  <p:par>
                    <p:cTn id="45" fill="hold">
                      <p:stCondLst>
                        <p:cond delay="indefinite"/>
                      </p:stCondLst>
                      <p:childTnLst>
                        <p:par>
                          <p:cTn id="46" fill="hold">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4">
                                            <p:txEl>
                                              <p:pRg st="6" end="6"/>
                                            </p:txEl>
                                          </p:spTgt>
                                        </p:tgtEl>
                                        <p:attrNameLst>
                                          <p:attrName>style.visibility</p:attrName>
                                        </p:attrNameLst>
                                      </p:cBhvr>
                                      <p:to>
                                        <p:strVal val="visible"/>
                                      </p:to>
                                    </p:set>
                                    <p:anim calcmode="lin" valueType="num">
                                      <p:cBhvr additive="base">
                                        <p:cTn id="49" dur="500" fill="hold"/>
                                        <p:tgtEl>
                                          <p:spTgt spid="4">
                                            <p:txEl>
                                              <p:pRg st="6" end="6"/>
                                            </p:txEl>
                                          </p:spTgt>
                                        </p:tgtEl>
                                        <p:attrNameLst>
                                          <p:attrName>ppt_x</p:attrName>
                                        </p:attrNameLst>
                                      </p:cBhvr>
                                      <p:tavLst>
                                        <p:tav tm="0">
                                          <p:val>
                                            <p:strVal val="1+#ppt_w/2"/>
                                          </p:val>
                                        </p:tav>
                                        <p:tav tm="100000">
                                          <p:val>
                                            <p:strVal val="#ppt_x"/>
                                          </p:val>
                                        </p:tav>
                                      </p:tavLst>
                                    </p:anim>
                                    <p:anim calcmode="lin" valueType="num">
                                      <p:cBhvr additive="base">
                                        <p:cTn id="50" dur="500" fill="hold"/>
                                        <p:tgtEl>
                                          <p:spTgt spid="4">
                                            <p:txEl>
                                              <p:pRg st="6" end="6"/>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7"/>
                                            </p:cond>
                                          </p:stCondLst>
                                          <p:endCondLst>
                                            <p:cond evt="onStopAudio" delay="0">
                                              <p:tgtEl>
                                                <p:sldTgt/>
                                              </p:tgtEl>
                                            </p:cond>
                                          </p:endCondLst>
                                        </p:cTn>
                                        <p:tgtEl>
                                          <p:sndTgt r:embed="rId2" name="carbrak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utoUpdateAnimBg="0"/>
      <p:bldP spid="4" grpId="0" build="p"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pPr>
              <a:defRPr/>
            </a:pPr>
            <a:endParaRPr lang="es-ES"/>
          </a:p>
        </p:txBody>
      </p:sp>
      <p:sp>
        <p:nvSpPr>
          <p:cNvPr id="3" name="Rectangle 2"/>
          <p:cNvSpPr txBox="1">
            <a:spLocks noChangeArrowheads="1"/>
          </p:cNvSpPr>
          <p:nvPr/>
        </p:nvSpPr>
        <p:spPr>
          <a:xfrm>
            <a:off x="611561" y="548680"/>
            <a:ext cx="7992888" cy="990600"/>
          </a:xfrm>
          <a:prstGeom prst="rect">
            <a:avLst/>
          </a:prstGeom>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MX" sz="3600" b="1" i="0" u="none" strike="noStrike" kern="1200" cap="none" spc="0" normalizeH="0" baseline="0" noProof="0" dirty="0">
                <a:ln>
                  <a:noFill/>
                </a:ln>
                <a:solidFill>
                  <a:srgbClr val="006600"/>
                </a:solidFill>
                <a:effectLst>
                  <a:outerShdw blurRad="53975" dist="22860" dir="5400000" algn="tl" rotWithShape="0">
                    <a:srgbClr val="000000">
                      <a:alpha val="55000"/>
                    </a:srgbClr>
                  </a:outerShdw>
                </a:effectLst>
                <a:uLnTx/>
                <a:uFillTx/>
                <a:latin typeface="+mj-lt"/>
                <a:ea typeface="+mj-ea"/>
                <a:cs typeface="+mj-cs"/>
              </a:rPr>
              <a:t>5.- Método Crítico.</a:t>
            </a:r>
            <a:br>
              <a:rPr kumimoji="0" lang="es-MX" sz="2800" b="1" i="0" u="none" strike="noStrike" kern="1200" cap="none" spc="0" normalizeH="0" baseline="0" noProof="0" dirty="0">
                <a:ln>
                  <a:noFill/>
                </a:ln>
                <a:solidFill>
                  <a:srgbClr val="006600"/>
                </a:solidFill>
                <a:effectLst>
                  <a:outerShdw blurRad="53975" dist="22860" dir="5400000" algn="tl" rotWithShape="0">
                    <a:srgbClr val="000000">
                      <a:alpha val="55000"/>
                    </a:srgbClr>
                  </a:outerShdw>
                </a:effectLst>
                <a:uLnTx/>
                <a:uFillTx/>
                <a:latin typeface="+mj-lt"/>
                <a:ea typeface="+mj-ea"/>
                <a:cs typeface="+mj-cs"/>
              </a:rPr>
            </a:br>
            <a:endParaRPr kumimoji="0" lang="es-ES" sz="2800" b="1" i="0" u="none" strike="noStrike" kern="1200" cap="none" spc="0" normalizeH="0" baseline="0" noProof="0" dirty="0">
              <a:ln>
                <a:noFill/>
              </a:ln>
              <a:solidFill>
                <a:srgbClr val="006600"/>
              </a:solidFill>
              <a:effectLst>
                <a:outerShdw blurRad="53975" dist="22860" dir="5400000" algn="tl" rotWithShape="0">
                  <a:srgbClr val="000000">
                    <a:alpha val="55000"/>
                  </a:srgbClr>
                </a:outerShdw>
              </a:effectLst>
              <a:uLnTx/>
              <a:uFillTx/>
              <a:latin typeface="+mj-lt"/>
              <a:ea typeface="+mj-ea"/>
              <a:cs typeface="+mj-cs"/>
            </a:endParaRPr>
          </a:p>
        </p:txBody>
      </p:sp>
      <p:sp>
        <p:nvSpPr>
          <p:cNvPr id="4" name="Rectangle 3"/>
          <p:cNvSpPr txBox="1">
            <a:spLocks noChangeArrowheads="1"/>
          </p:cNvSpPr>
          <p:nvPr/>
        </p:nvSpPr>
        <p:spPr>
          <a:xfrm>
            <a:off x="1115616" y="1981200"/>
            <a:ext cx="7647384" cy="4495800"/>
          </a:xfrm>
          <a:prstGeom prst="rect">
            <a:avLst/>
          </a:prstGeom>
        </p:spPr>
        <p:txBody>
          <a:bodyPr/>
          <a:lstStyle/>
          <a:p>
            <a:pPr marL="265176" marR="0" lvl="0" indent="-265176" algn="l" defTabSz="914400" rtl="0" eaLnBrk="1" fontAlgn="auto" latinLnBrk="0" hangingPunct="1">
              <a:lnSpc>
                <a:spcPct val="110000"/>
              </a:lnSpc>
              <a:spcBef>
                <a:spcPts val="250"/>
              </a:spcBef>
              <a:spcAft>
                <a:spcPts val="0"/>
              </a:spcAft>
              <a:buClr>
                <a:srgbClr val="006600"/>
              </a:buClr>
              <a:buSzPct val="80000"/>
              <a:buFont typeface="Wingdings" pitchFamily="2" charset="2"/>
              <a:buChar char="v"/>
              <a:tabLst/>
              <a:defRPr/>
            </a:pPr>
            <a:r>
              <a:rPr kumimoji="0" lang="es-MX" sz="2800" b="0" i="0" u="none" strike="noStrike" kern="1200" cap="none" spc="0" normalizeH="0" baseline="0" noProof="0">
                <a:ln>
                  <a:noFill/>
                </a:ln>
                <a:solidFill>
                  <a:schemeClr val="tx1"/>
                </a:solidFill>
                <a:effectLst/>
                <a:uLnTx/>
                <a:uFillTx/>
                <a:latin typeface="Arial Narrow" pitchFamily="34" charset="0"/>
                <a:ea typeface="+mn-ea"/>
                <a:cs typeface="+mn-cs"/>
              </a:rPr>
              <a:t>Criticar no es oponerse a algo ni estar en contra, sino tener mente abierta para pensar que puede ser distinto.</a:t>
            </a:r>
            <a:br>
              <a:rPr kumimoji="0" lang="es-MX" sz="2800" b="0" i="0" u="none" strike="noStrike" kern="1200" cap="none" spc="0" normalizeH="0" baseline="0" noProof="0">
                <a:ln>
                  <a:noFill/>
                </a:ln>
                <a:solidFill>
                  <a:schemeClr val="tx1"/>
                </a:solidFill>
                <a:effectLst/>
                <a:uLnTx/>
                <a:uFillTx/>
                <a:latin typeface="Arial Narrow" pitchFamily="34" charset="0"/>
                <a:ea typeface="+mn-ea"/>
                <a:cs typeface="+mn-cs"/>
              </a:rPr>
            </a:br>
            <a:endParaRPr kumimoji="0" lang="es-MX" sz="2800" b="0" i="0" u="none" strike="noStrike" kern="1200" cap="none" spc="0" normalizeH="0" baseline="0" noProof="0">
              <a:ln>
                <a:noFill/>
              </a:ln>
              <a:solidFill>
                <a:schemeClr val="tx1"/>
              </a:solidFill>
              <a:effectLst/>
              <a:uLnTx/>
              <a:uFillTx/>
              <a:latin typeface="Arial Narrow" pitchFamily="34" charset="0"/>
              <a:ea typeface="+mn-ea"/>
              <a:cs typeface="+mn-cs"/>
            </a:endParaRPr>
          </a:p>
          <a:p>
            <a:pPr marL="265176" marR="0" lvl="0" indent="-265176" algn="l" defTabSz="914400" rtl="0" eaLnBrk="1" fontAlgn="auto" latinLnBrk="0" hangingPunct="1">
              <a:lnSpc>
                <a:spcPct val="110000"/>
              </a:lnSpc>
              <a:spcBef>
                <a:spcPts val="250"/>
              </a:spcBef>
              <a:spcAft>
                <a:spcPts val="0"/>
              </a:spcAft>
              <a:buClr>
                <a:srgbClr val="006600"/>
              </a:buClr>
              <a:buSzPct val="80000"/>
              <a:buFont typeface="Wingdings" pitchFamily="2" charset="2"/>
              <a:buChar char="v"/>
              <a:tabLst/>
              <a:defRPr/>
            </a:pPr>
            <a:r>
              <a:rPr kumimoji="0" lang="es-MX" sz="2800" b="0" i="0" u="none" strike="noStrike" kern="1200" cap="none" spc="0" normalizeH="0" baseline="0" noProof="0">
                <a:ln>
                  <a:noFill/>
                </a:ln>
                <a:solidFill>
                  <a:schemeClr val="tx1"/>
                </a:solidFill>
                <a:effectLst/>
                <a:uLnTx/>
                <a:uFillTx/>
                <a:latin typeface="Arial Narrow" pitchFamily="34" charset="0"/>
                <a:ea typeface="+mn-ea"/>
                <a:cs typeface="+mn-cs"/>
              </a:rPr>
              <a:t>Enseñar a tener criterio propio, a enjuiciar, a valorar, a no aceptarlo todo por definición ajena, a tener un pensamiento más flexible.</a:t>
            </a:r>
            <a:br>
              <a:rPr kumimoji="0" lang="es-MX" sz="4000" b="0" i="0" u="none" strike="noStrike" kern="1200" cap="none" spc="0" normalizeH="0" baseline="0" noProof="0">
                <a:ln>
                  <a:noFill/>
                </a:ln>
                <a:solidFill>
                  <a:schemeClr val="tx1"/>
                </a:solidFill>
                <a:effectLst/>
                <a:uLnTx/>
                <a:uFillTx/>
                <a:latin typeface="Arial Narrow" pitchFamily="34" charset="0"/>
                <a:ea typeface="+mn-ea"/>
                <a:cs typeface="+mn-cs"/>
              </a:rPr>
            </a:br>
            <a:endParaRPr kumimoji="0" lang="es-ES" sz="4000" b="0" i="0" u="none" strike="noStrike" kern="1200" cap="none" spc="0" normalizeH="0" baseline="0" noProof="0">
              <a:ln>
                <a:noFill/>
              </a:ln>
              <a:solidFill>
                <a:schemeClr val="tx1"/>
              </a:solidFill>
              <a:effectLst/>
              <a:uLnTx/>
              <a:uFillTx/>
              <a:latin typeface="Arial Narrow" pitchFamily="34" charset="0"/>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arbrake.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carbrake.wav"/>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additive="base">
                                        <p:cTn id="19" dur="500" fill="hold"/>
                                        <p:tgtEl>
                                          <p:spTgt spid="4">
                                            <p:txEl>
                                              <p:pRg st="1" end="1"/>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4">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arbrak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utoUpdateAnimBg="0"/>
      <p:bldP spid="4" grpId="0" build="p" autoUpdateAnimBg="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a:xfrm>
            <a:off x="685800" y="304800"/>
            <a:ext cx="8229600" cy="278599"/>
          </a:xfrm>
          <a:prstGeom prst="rect">
            <a:avLst/>
          </a:prstGeom>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MX" sz="2800" b="1" i="0" u="none" strike="noStrike" kern="1200" cap="none" spc="0" normalizeH="0" baseline="0" noProof="0" dirty="0">
                <a:ln>
                  <a:noFill/>
                </a:ln>
                <a:solidFill>
                  <a:srgbClr val="006600"/>
                </a:solidFill>
                <a:effectLst>
                  <a:outerShdw blurRad="53975" dist="22860" dir="5400000" algn="tl" rotWithShape="0">
                    <a:srgbClr val="000000">
                      <a:alpha val="55000"/>
                    </a:srgbClr>
                  </a:outerShdw>
                </a:effectLst>
                <a:uLnTx/>
                <a:uFillTx/>
                <a:latin typeface="Calibri" pitchFamily="34" charset="0"/>
                <a:ea typeface="+mj-ea"/>
                <a:cs typeface="Calibri" pitchFamily="34" charset="0"/>
              </a:rPr>
              <a:t>Práctica de la evaluación</a:t>
            </a:r>
            <a:r>
              <a:rPr kumimoji="0" lang="es-MX" sz="3600" b="1" i="0" u="none" strike="noStrike" kern="1200" cap="none" spc="0" normalizeH="0" baseline="0" noProof="0" dirty="0">
                <a:ln>
                  <a:noFill/>
                </a:ln>
                <a:solidFill>
                  <a:srgbClr val="006600"/>
                </a:solidFill>
                <a:effectLst>
                  <a:outerShdw blurRad="53975" dist="22860" dir="5400000" algn="tl" rotWithShape="0">
                    <a:srgbClr val="000000">
                      <a:alpha val="55000"/>
                    </a:srgbClr>
                  </a:outerShdw>
                </a:effectLst>
                <a:uLnTx/>
                <a:uFillTx/>
                <a:latin typeface="Calibri" pitchFamily="34" charset="0"/>
                <a:ea typeface="+mj-ea"/>
                <a:cs typeface="Calibri" pitchFamily="34" charset="0"/>
              </a:rPr>
              <a:t> </a:t>
            </a:r>
            <a:r>
              <a:rPr kumimoji="0" lang="es-MX" sz="2800" b="1" i="0" u="none" strike="noStrike" kern="1200" cap="none" spc="0" normalizeH="0" baseline="0" noProof="0" dirty="0">
                <a:ln>
                  <a:noFill/>
                </a:ln>
                <a:solidFill>
                  <a:srgbClr val="006600"/>
                </a:solidFill>
                <a:effectLst>
                  <a:outerShdw blurRad="53975" dist="22860" dir="5400000" algn="tl" rotWithShape="0">
                    <a:srgbClr val="000000">
                      <a:alpha val="55000"/>
                    </a:srgbClr>
                  </a:outerShdw>
                </a:effectLst>
                <a:uLnTx/>
                <a:uFillTx/>
                <a:latin typeface="Calibri" pitchFamily="34" charset="0"/>
                <a:ea typeface="+mj-ea"/>
                <a:cs typeface="Calibri" pitchFamily="34" charset="0"/>
              </a:rPr>
              <a:t>Nuevas orientaciones</a:t>
            </a:r>
            <a:endParaRPr kumimoji="0" lang="es-ES" sz="2800" b="1" i="0" u="none" strike="noStrike" kern="1200" cap="none" spc="0" normalizeH="0" baseline="0" noProof="0" dirty="0">
              <a:ln>
                <a:noFill/>
              </a:ln>
              <a:solidFill>
                <a:srgbClr val="006600"/>
              </a:solidFill>
              <a:effectLst>
                <a:outerShdw blurRad="53975" dist="22860" dir="5400000" algn="tl" rotWithShape="0">
                  <a:srgbClr val="000000">
                    <a:alpha val="55000"/>
                  </a:srgbClr>
                </a:outerShdw>
              </a:effectLst>
              <a:uLnTx/>
              <a:uFillTx/>
              <a:latin typeface="Calibri" pitchFamily="34" charset="0"/>
              <a:ea typeface="+mj-ea"/>
              <a:cs typeface="Calibri" pitchFamily="34" charset="0"/>
            </a:endParaRPr>
          </a:p>
        </p:txBody>
      </p:sp>
      <p:graphicFrame>
        <p:nvGraphicFramePr>
          <p:cNvPr id="4" name="Group 41"/>
          <p:cNvGraphicFramePr>
            <a:graphicFrameLocks noGrp="1"/>
          </p:cNvGraphicFramePr>
          <p:nvPr/>
        </p:nvGraphicFramePr>
        <p:xfrm>
          <a:off x="611560" y="1628800"/>
          <a:ext cx="7924800" cy="4331579"/>
        </p:xfrm>
        <a:graphic>
          <a:graphicData uri="http://schemas.openxmlformats.org/drawingml/2006/table">
            <a:tbl>
              <a:tblPr/>
              <a:tblGrid>
                <a:gridCol w="4071938">
                  <a:extLst>
                    <a:ext uri="{9D8B030D-6E8A-4147-A177-3AD203B41FA5}">
                      <a16:colId xmlns:a16="http://schemas.microsoft.com/office/drawing/2014/main" val="20000"/>
                    </a:ext>
                  </a:extLst>
                </a:gridCol>
                <a:gridCol w="3852862">
                  <a:extLst>
                    <a:ext uri="{9D8B030D-6E8A-4147-A177-3AD203B41FA5}">
                      <a16:colId xmlns:a16="http://schemas.microsoft.com/office/drawing/2014/main" val="20001"/>
                    </a:ext>
                  </a:extLst>
                </a:gridCol>
              </a:tblGrid>
              <a:tr h="2031061">
                <a:tc>
                  <a:txBody>
                    <a:bodyPr/>
                    <a:lstStyle/>
                    <a:p>
                      <a:pPr marL="287338" marR="0" lvl="0" indent="-287338" algn="l" defTabSz="914400" rtl="0" eaLnBrk="1" fontAlgn="base" latinLnBrk="0" hangingPunct="1">
                        <a:lnSpc>
                          <a:spcPct val="100000"/>
                        </a:lnSpc>
                        <a:spcBef>
                          <a:spcPct val="20000"/>
                        </a:spcBef>
                        <a:spcAft>
                          <a:spcPct val="0"/>
                        </a:spcAft>
                        <a:buClrTx/>
                        <a:buSzTx/>
                        <a:buFontTx/>
                        <a:buNone/>
                        <a:tabLst/>
                      </a:pPr>
                      <a:r>
                        <a:rPr kumimoji="0" lang="es-MX" sz="2000" b="1" i="1" u="none" strike="noStrike" cap="none" normalizeH="0" baseline="0" dirty="0">
                          <a:ln>
                            <a:noFill/>
                          </a:ln>
                          <a:solidFill>
                            <a:srgbClr val="006600"/>
                          </a:solidFill>
                          <a:effectLst/>
                          <a:latin typeface="Calibri" pitchFamily="34" charset="0"/>
                          <a:cs typeface="Calibri" pitchFamily="34" charset="0"/>
                        </a:rPr>
                        <a:t>Enfoque tradicional</a:t>
                      </a:r>
                    </a:p>
                    <a:p>
                      <a:pPr marL="287338" marR="0" lvl="0" indent="-287338" algn="l" defTabSz="914400" rtl="0" eaLnBrk="1" fontAlgn="base" latinLnBrk="0" hangingPunct="1">
                        <a:lnSpc>
                          <a:spcPct val="100000"/>
                        </a:lnSpc>
                        <a:spcBef>
                          <a:spcPct val="20000"/>
                        </a:spcBef>
                        <a:spcAft>
                          <a:spcPct val="0"/>
                        </a:spcAft>
                        <a:buClrTx/>
                        <a:buSzTx/>
                        <a:buFontTx/>
                        <a:buNone/>
                        <a:tabLst/>
                      </a:pPr>
                      <a:endParaRPr kumimoji="0" lang="es-MX" sz="2000" b="1" i="1" u="none" strike="noStrike" cap="none" normalizeH="0" baseline="0" dirty="0">
                        <a:ln>
                          <a:noFill/>
                        </a:ln>
                        <a:solidFill>
                          <a:srgbClr val="006600"/>
                        </a:solidFill>
                        <a:effectLst/>
                        <a:latin typeface="Calibri" pitchFamily="34" charset="0"/>
                        <a:cs typeface="Calibri" pitchFamily="34" charset="0"/>
                      </a:endParaRPr>
                    </a:p>
                    <a:p>
                      <a:pPr marL="287338" marR="0" lvl="0" indent="-287338" algn="just" defTabSz="914400" rtl="0" eaLnBrk="1" fontAlgn="base" latinLnBrk="0" hangingPunct="1">
                        <a:lnSpc>
                          <a:spcPct val="100000"/>
                        </a:lnSpc>
                        <a:spcBef>
                          <a:spcPct val="20000"/>
                        </a:spcBef>
                        <a:spcAft>
                          <a:spcPct val="0"/>
                        </a:spcAft>
                        <a:buClr>
                          <a:srgbClr val="006600"/>
                        </a:buClr>
                        <a:buSzTx/>
                        <a:buFont typeface="Wingdings" pitchFamily="2" charset="2"/>
                        <a:buChar char="v"/>
                        <a:tabLst/>
                      </a:pPr>
                      <a:r>
                        <a:rPr kumimoji="0" lang="es-MX" sz="2000" b="0" i="0" u="none" strike="noStrike" cap="none" normalizeH="0" baseline="0" dirty="0">
                          <a:ln>
                            <a:noFill/>
                          </a:ln>
                          <a:solidFill>
                            <a:schemeClr val="tx1"/>
                          </a:solidFill>
                          <a:effectLst/>
                          <a:latin typeface="Calibri" pitchFamily="34" charset="0"/>
                          <a:cs typeface="Calibri" pitchFamily="34" charset="0"/>
                        </a:rPr>
                        <a:t>Todos los alumnos aprenden de la misma manera de modo que la enseñanza y la evaluación se pueden estandarizar.</a:t>
                      </a:r>
                      <a:endParaRPr kumimoji="0" lang="es-ES" sz="2000" b="0" i="0" u="none" strike="noStrike" cap="none" normalizeH="0" baseline="0" dirty="0">
                        <a:ln>
                          <a:noFill/>
                        </a:ln>
                        <a:solidFill>
                          <a:schemeClr val="tx1"/>
                        </a:solidFill>
                        <a:effectLst/>
                        <a:latin typeface="Calibri" pitchFamily="34" charset="0"/>
                        <a:cs typeface="Calibri"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87338" marR="0" lvl="0" indent="-287338" algn="l" defTabSz="914400" rtl="0" eaLnBrk="1" fontAlgn="base" latinLnBrk="0" hangingPunct="1">
                        <a:lnSpc>
                          <a:spcPct val="100000"/>
                        </a:lnSpc>
                        <a:spcBef>
                          <a:spcPct val="20000"/>
                        </a:spcBef>
                        <a:spcAft>
                          <a:spcPct val="0"/>
                        </a:spcAft>
                        <a:buClrTx/>
                        <a:buSzTx/>
                        <a:buFontTx/>
                        <a:buNone/>
                        <a:tabLst/>
                      </a:pPr>
                      <a:r>
                        <a:rPr kumimoji="0" lang="es-MX" sz="2000" b="1" i="1" u="none" strike="noStrike" cap="none" normalizeH="0" baseline="0" dirty="0">
                          <a:ln>
                            <a:noFill/>
                          </a:ln>
                          <a:solidFill>
                            <a:srgbClr val="006600"/>
                          </a:solidFill>
                          <a:effectLst/>
                          <a:latin typeface="Calibri" pitchFamily="34" charset="0"/>
                          <a:cs typeface="Calibri" pitchFamily="34" charset="0"/>
                        </a:rPr>
                        <a:t>Nuevo enfoque</a:t>
                      </a:r>
                    </a:p>
                    <a:p>
                      <a:pPr marL="287338" marR="0" lvl="0" indent="-287338" algn="l" defTabSz="914400" rtl="0" eaLnBrk="1" fontAlgn="base" latinLnBrk="0" hangingPunct="1">
                        <a:lnSpc>
                          <a:spcPct val="100000"/>
                        </a:lnSpc>
                        <a:spcBef>
                          <a:spcPct val="20000"/>
                        </a:spcBef>
                        <a:spcAft>
                          <a:spcPct val="0"/>
                        </a:spcAft>
                        <a:buClrTx/>
                        <a:buSzTx/>
                        <a:buFontTx/>
                        <a:buNone/>
                        <a:tabLst/>
                      </a:pPr>
                      <a:endParaRPr kumimoji="0" lang="es-MX" sz="2000" b="1" i="1" u="none" strike="noStrike" cap="none" normalizeH="0" baseline="0" dirty="0">
                        <a:ln>
                          <a:noFill/>
                        </a:ln>
                        <a:solidFill>
                          <a:srgbClr val="006600"/>
                        </a:solidFill>
                        <a:effectLst/>
                        <a:latin typeface="Calibri" pitchFamily="34" charset="0"/>
                        <a:cs typeface="Calibri" pitchFamily="34" charset="0"/>
                      </a:endParaRPr>
                    </a:p>
                    <a:p>
                      <a:pPr marL="287338" marR="0" lvl="0" indent="-287338" algn="just" defTabSz="914400" rtl="0" eaLnBrk="1" fontAlgn="base" latinLnBrk="0" hangingPunct="1">
                        <a:lnSpc>
                          <a:spcPct val="100000"/>
                        </a:lnSpc>
                        <a:spcBef>
                          <a:spcPct val="20000"/>
                        </a:spcBef>
                        <a:spcAft>
                          <a:spcPct val="0"/>
                        </a:spcAft>
                        <a:buClr>
                          <a:srgbClr val="006600"/>
                        </a:buClr>
                        <a:buSzTx/>
                        <a:buFont typeface="Wingdings" pitchFamily="2" charset="2"/>
                        <a:buChar char="v"/>
                        <a:tabLst/>
                      </a:pPr>
                      <a:r>
                        <a:rPr kumimoji="0" lang="es-MX" sz="2000" b="0" i="0" u="none" strike="noStrike" cap="none" normalizeH="0" baseline="0" dirty="0">
                          <a:ln>
                            <a:noFill/>
                          </a:ln>
                          <a:solidFill>
                            <a:schemeClr val="tx1"/>
                          </a:solidFill>
                          <a:effectLst/>
                          <a:latin typeface="Calibri" pitchFamily="34" charset="0"/>
                          <a:cs typeface="Calibri" pitchFamily="34" charset="0"/>
                        </a:rPr>
                        <a:t> No existen alumnos estándar. Cada uno es único, por lo tanto , la enseñanza y evaluación debe ser individualizada y variada.</a:t>
                      </a:r>
                      <a:endParaRPr kumimoji="0" lang="es-ES" sz="2000" b="0" i="0" u="none" strike="noStrike" cap="none" normalizeH="0" baseline="0" dirty="0">
                        <a:ln>
                          <a:noFill/>
                        </a:ln>
                        <a:solidFill>
                          <a:schemeClr val="tx1"/>
                        </a:solidFill>
                        <a:effectLst/>
                        <a:latin typeface="Calibri" pitchFamily="34" charset="0"/>
                        <a:cs typeface="Calibri"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289419">
                <a:tc>
                  <a:txBody>
                    <a:bodyPr/>
                    <a:lstStyle/>
                    <a:p>
                      <a:pPr marL="287338" marR="0" lvl="0" indent="-287338" algn="just" defTabSz="914400" rtl="0" eaLnBrk="1" fontAlgn="base" latinLnBrk="0" hangingPunct="1">
                        <a:lnSpc>
                          <a:spcPct val="100000"/>
                        </a:lnSpc>
                        <a:spcBef>
                          <a:spcPct val="20000"/>
                        </a:spcBef>
                        <a:spcAft>
                          <a:spcPct val="0"/>
                        </a:spcAft>
                        <a:buClr>
                          <a:srgbClr val="006600"/>
                        </a:buClr>
                        <a:buSzTx/>
                        <a:buFont typeface="Wingdings" pitchFamily="2" charset="2"/>
                        <a:buChar char="v"/>
                        <a:tabLst/>
                      </a:pPr>
                      <a:r>
                        <a:rPr kumimoji="0" lang="es-MX" sz="2000" b="0" i="0" u="none" strike="noStrike" cap="none" normalizeH="0" baseline="0" dirty="0">
                          <a:ln>
                            <a:noFill/>
                          </a:ln>
                          <a:solidFill>
                            <a:schemeClr val="tx1"/>
                          </a:solidFill>
                          <a:effectLst/>
                          <a:latin typeface="Calibri" pitchFamily="34" charset="0"/>
                          <a:cs typeface="Calibri" pitchFamily="34" charset="0"/>
                        </a:rPr>
                        <a:t>La mejor forma de evaluar el progreso de los alumnos es mediante pruebas de papel y lápiz</a:t>
                      </a:r>
                      <a:endParaRPr kumimoji="0" lang="es-ES" sz="2000" b="0" i="0" u="none" strike="noStrike" cap="none" normalizeH="0" baseline="0" dirty="0">
                        <a:ln>
                          <a:noFill/>
                        </a:ln>
                        <a:solidFill>
                          <a:schemeClr val="tx1"/>
                        </a:solidFill>
                        <a:effectLst/>
                        <a:latin typeface="Calibri" pitchFamily="34" charset="0"/>
                        <a:cs typeface="Calibri"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287338" marR="0" lvl="0" indent="-287338" algn="just" defTabSz="914400" rtl="0" eaLnBrk="1" fontAlgn="base" latinLnBrk="0" hangingPunct="1">
                        <a:lnSpc>
                          <a:spcPct val="100000"/>
                        </a:lnSpc>
                        <a:spcBef>
                          <a:spcPct val="20000"/>
                        </a:spcBef>
                        <a:spcAft>
                          <a:spcPct val="0"/>
                        </a:spcAft>
                        <a:buClr>
                          <a:srgbClr val="006600"/>
                        </a:buClr>
                        <a:buSzTx/>
                        <a:buFont typeface="Wingdings" pitchFamily="2" charset="2"/>
                        <a:buChar char="v"/>
                        <a:tabLst/>
                      </a:pPr>
                      <a:r>
                        <a:rPr kumimoji="0" lang="es-MX" sz="2000" b="0" i="0" u="none" strike="noStrike" cap="none" normalizeH="0" baseline="0" dirty="0">
                          <a:ln>
                            <a:noFill/>
                          </a:ln>
                          <a:solidFill>
                            <a:schemeClr val="tx1"/>
                          </a:solidFill>
                          <a:effectLst/>
                          <a:latin typeface="Calibri" pitchFamily="34" charset="0"/>
                          <a:cs typeface="Calibri" pitchFamily="34" charset="0"/>
                        </a:rPr>
                        <a:t>Variados procedimientos: observación, proyectos, trabajos de los alumnos, carpetas, pruebas de papel y lápiz, muestran un cuadro más global del progreso del alumno.</a:t>
                      </a:r>
                      <a:endParaRPr kumimoji="0" lang="es-ES" sz="2000" b="0" i="0" u="none" strike="noStrike" cap="none" normalizeH="0" baseline="0" dirty="0">
                        <a:ln>
                          <a:noFill/>
                        </a:ln>
                        <a:solidFill>
                          <a:schemeClr val="tx1"/>
                        </a:solidFill>
                        <a:effectLst/>
                        <a:latin typeface="Calibri" pitchFamily="34" charset="0"/>
                        <a:cs typeface="Calibri"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pPr>
              <a:defRPr/>
            </a:pPr>
            <a:endParaRPr lang="es-ES" dirty="0"/>
          </a:p>
        </p:txBody>
      </p:sp>
      <p:graphicFrame>
        <p:nvGraphicFramePr>
          <p:cNvPr id="3" name="Group 22"/>
          <p:cNvGraphicFramePr>
            <a:graphicFrameLocks noGrp="1"/>
          </p:cNvGraphicFramePr>
          <p:nvPr/>
        </p:nvGraphicFramePr>
        <p:xfrm>
          <a:off x="381000" y="381000"/>
          <a:ext cx="8305800" cy="5964494"/>
        </p:xfrm>
        <a:graphic>
          <a:graphicData uri="http://schemas.openxmlformats.org/drawingml/2006/table">
            <a:tbl>
              <a:tblPr/>
              <a:tblGrid>
                <a:gridCol w="4152900">
                  <a:extLst>
                    <a:ext uri="{9D8B030D-6E8A-4147-A177-3AD203B41FA5}">
                      <a16:colId xmlns:a16="http://schemas.microsoft.com/office/drawing/2014/main" val="20000"/>
                    </a:ext>
                  </a:extLst>
                </a:gridCol>
                <a:gridCol w="4152900">
                  <a:extLst>
                    <a:ext uri="{9D8B030D-6E8A-4147-A177-3AD203B41FA5}">
                      <a16:colId xmlns:a16="http://schemas.microsoft.com/office/drawing/2014/main" val="20001"/>
                    </a:ext>
                  </a:extLst>
                </a:gridCol>
              </a:tblGrid>
              <a:tr h="2473858">
                <a:tc>
                  <a:txBody>
                    <a:bodyPr/>
                    <a:lstStyle/>
                    <a:p>
                      <a:pPr marL="377825" marR="0" lvl="0" indent="-377825" algn="just" defTabSz="914400" rtl="0" eaLnBrk="1" fontAlgn="base" latinLnBrk="0" hangingPunct="1">
                        <a:lnSpc>
                          <a:spcPct val="100000"/>
                        </a:lnSpc>
                        <a:spcBef>
                          <a:spcPct val="20000"/>
                        </a:spcBef>
                        <a:spcAft>
                          <a:spcPct val="0"/>
                        </a:spcAft>
                        <a:buClrTx/>
                        <a:buSzTx/>
                        <a:buFontTx/>
                        <a:buNone/>
                        <a:tabLst/>
                      </a:pPr>
                      <a:r>
                        <a:rPr kumimoji="0" lang="es-MX" sz="2400" b="0" i="0" u="none" strike="noStrike" cap="none" normalizeH="0" baseline="0" dirty="0">
                          <a:ln>
                            <a:noFill/>
                          </a:ln>
                          <a:solidFill>
                            <a:schemeClr val="tx1"/>
                          </a:solidFill>
                          <a:effectLst/>
                          <a:latin typeface="Calibri" pitchFamily="34" charset="0"/>
                          <a:cs typeface="Calibri" pitchFamily="34" charset="0"/>
                        </a:rPr>
                        <a:t>Enfoque tradicional</a:t>
                      </a:r>
                    </a:p>
                    <a:p>
                      <a:pPr marL="377825" marR="0" lvl="0" indent="-377825" algn="just" defTabSz="914400" rtl="0" eaLnBrk="1" fontAlgn="base" latinLnBrk="0" hangingPunct="1">
                        <a:lnSpc>
                          <a:spcPct val="100000"/>
                        </a:lnSpc>
                        <a:spcBef>
                          <a:spcPct val="20000"/>
                        </a:spcBef>
                        <a:spcAft>
                          <a:spcPct val="0"/>
                        </a:spcAft>
                        <a:buClrTx/>
                        <a:buSzTx/>
                        <a:buFontTx/>
                        <a:buNone/>
                        <a:tabLst/>
                      </a:pPr>
                      <a:endParaRPr kumimoji="0" lang="es-MX" sz="2400" b="0" i="0" u="none" strike="noStrike" cap="none" normalizeH="0" baseline="0" dirty="0">
                        <a:ln>
                          <a:noFill/>
                        </a:ln>
                        <a:solidFill>
                          <a:schemeClr val="tx1"/>
                        </a:solidFill>
                        <a:effectLst/>
                        <a:latin typeface="Calibri" pitchFamily="34" charset="0"/>
                        <a:cs typeface="Calibri" pitchFamily="34" charset="0"/>
                      </a:endParaRPr>
                    </a:p>
                    <a:p>
                      <a:pPr marL="377825" marR="0" lvl="0" indent="-377825" algn="just" defTabSz="914400" rtl="0" eaLnBrk="1" fontAlgn="base" latinLnBrk="0" hangingPunct="1">
                        <a:lnSpc>
                          <a:spcPct val="100000"/>
                        </a:lnSpc>
                        <a:spcBef>
                          <a:spcPct val="20000"/>
                        </a:spcBef>
                        <a:spcAft>
                          <a:spcPct val="0"/>
                        </a:spcAft>
                        <a:buClr>
                          <a:srgbClr val="006600"/>
                        </a:buClr>
                        <a:buSzTx/>
                        <a:buFont typeface="Wingdings" pitchFamily="2" charset="2"/>
                        <a:buChar char="v"/>
                        <a:tabLst/>
                      </a:pPr>
                      <a:r>
                        <a:rPr kumimoji="0" lang="es-MX" sz="2400" b="0" i="0" u="none" strike="noStrike" cap="none" normalizeH="0" baseline="0" dirty="0">
                          <a:ln>
                            <a:noFill/>
                          </a:ln>
                          <a:solidFill>
                            <a:schemeClr val="tx1"/>
                          </a:solidFill>
                          <a:effectLst/>
                          <a:latin typeface="Calibri" pitchFamily="34" charset="0"/>
                          <a:cs typeface="Calibri" pitchFamily="34" charset="0"/>
                        </a:rPr>
                        <a:t>La evaluación está separada del currículo y de la enseñanza: esto es, hay tiempos, lugares y métodos especiales para ello.</a:t>
                      </a:r>
                      <a:endParaRPr kumimoji="0" lang="es-ES" sz="2400" b="0" i="0" u="none" strike="noStrike" cap="none" normalizeH="0" baseline="0" dirty="0">
                        <a:ln>
                          <a:noFill/>
                        </a:ln>
                        <a:solidFill>
                          <a:schemeClr val="tx1"/>
                        </a:solidFill>
                        <a:effectLst/>
                        <a:latin typeface="Calibri" pitchFamily="34" charset="0"/>
                        <a:cs typeface="Calibri"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87338" marR="0" lvl="0" indent="-287338" algn="just" defTabSz="914400" rtl="0" eaLnBrk="1" fontAlgn="base" latinLnBrk="0" hangingPunct="1">
                        <a:lnSpc>
                          <a:spcPct val="100000"/>
                        </a:lnSpc>
                        <a:spcBef>
                          <a:spcPct val="20000"/>
                        </a:spcBef>
                        <a:spcAft>
                          <a:spcPct val="0"/>
                        </a:spcAft>
                        <a:buClrTx/>
                        <a:buSzTx/>
                        <a:buFontTx/>
                        <a:buNone/>
                        <a:tabLst/>
                      </a:pPr>
                      <a:r>
                        <a:rPr kumimoji="0" lang="es-MX" sz="2400" b="0" i="0" u="none" strike="noStrike" cap="none" normalizeH="0" baseline="0" dirty="0">
                          <a:ln>
                            <a:noFill/>
                          </a:ln>
                          <a:solidFill>
                            <a:schemeClr val="tx1"/>
                          </a:solidFill>
                          <a:effectLst/>
                          <a:latin typeface="Calibri" pitchFamily="34" charset="0"/>
                          <a:cs typeface="Calibri" pitchFamily="34" charset="0"/>
                        </a:rPr>
                        <a:t>Nuevo enfoque</a:t>
                      </a:r>
                    </a:p>
                    <a:p>
                      <a:pPr marL="287338" marR="0" lvl="0" indent="-287338" algn="just" defTabSz="914400" rtl="0" eaLnBrk="1" fontAlgn="base" latinLnBrk="0" hangingPunct="1">
                        <a:lnSpc>
                          <a:spcPct val="100000"/>
                        </a:lnSpc>
                        <a:spcBef>
                          <a:spcPct val="20000"/>
                        </a:spcBef>
                        <a:spcAft>
                          <a:spcPct val="0"/>
                        </a:spcAft>
                        <a:buClrTx/>
                        <a:buSzTx/>
                        <a:buFontTx/>
                        <a:buNone/>
                        <a:tabLst/>
                      </a:pPr>
                      <a:endParaRPr kumimoji="0" lang="es-MX" sz="2400" b="0" i="0" u="none" strike="noStrike" cap="none" normalizeH="0" baseline="0" dirty="0">
                        <a:ln>
                          <a:noFill/>
                        </a:ln>
                        <a:solidFill>
                          <a:schemeClr val="tx1"/>
                        </a:solidFill>
                        <a:effectLst/>
                        <a:latin typeface="Calibri" pitchFamily="34" charset="0"/>
                        <a:cs typeface="Calibri" pitchFamily="34" charset="0"/>
                      </a:endParaRPr>
                    </a:p>
                    <a:p>
                      <a:pPr marL="287338" marR="0" lvl="0" indent="-287338" algn="just" defTabSz="914400" rtl="0" eaLnBrk="1" fontAlgn="base" latinLnBrk="0" hangingPunct="1">
                        <a:lnSpc>
                          <a:spcPct val="100000"/>
                        </a:lnSpc>
                        <a:spcBef>
                          <a:spcPct val="20000"/>
                        </a:spcBef>
                        <a:spcAft>
                          <a:spcPct val="0"/>
                        </a:spcAft>
                        <a:buClr>
                          <a:srgbClr val="006600"/>
                        </a:buClr>
                        <a:buSzTx/>
                        <a:buFont typeface="Wingdings" pitchFamily="2" charset="2"/>
                        <a:buChar char="v"/>
                        <a:tabLst/>
                      </a:pPr>
                      <a:r>
                        <a:rPr kumimoji="0" lang="es-MX" sz="2400" b="0" i="0" u="none" strike="noStrike" cap="none" normalizeH="0" baseline="0" dirty="0">
                          <a:ln>
                            <a:noFill/>
                          </a:ln>
                          <a:solidFill>
                            <a:schemeClr val="tx1"/>
                          </a:solidFill>
                          <a:effectLst/>
                          <a:latin typeface="Calibri" pitchFamily="34" charset="0"/>
                          <a:cs typeface="Calibri" pitchFamily="34" charset="0"/>
                        </a:rPr>
                        <a:t>Los límites entre currículo y evaluación se confunden; la evaluación ocurre en y a través del currículo y en la práctica diaria.</a:t>
                      </a:r>
                      <a:endParaRPr kumimoji="0" lang="es-ES" sz="2400" b="0" i="0" u="none" strike="noStrike" cap="none" normalizeH="0" baseline="0" dirty="0">
                        <a:ln>
                          <a:noFill/>
                        </a:ln>
                        <a:solidFill>
                          <a:schemeClr val="tx1"/>
                        </a:solidFill>
                        <a:effectLst/>
                        <a:latin typeface="Calibri" pitchFamily="34" charset="0"/>
                        <a:cs typeface="Calibri"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166430">
                <a:tc>
                  <a:txBody>
                    <a:bodyPr/>
                    <a:lstStyle/>
                    <a:p>
                      <a:pPr marL="377825" marR="0" lvl="0" indent="-377825" algn="just" defTabSz="914400" rtl="0" eaLnBrk="1" fontAlgn="base" latinLnBrk="0" hangingPunct="1">
                        <a:lnSpc>
                          <a:spcPct val="100000"/>
                        </a:lnSpc>
                        <a:spcBef>
                          <a:spcPct val="20000"/>
                        </a:spcBef>
                        <a:spcAft>
                          <a:spcPct val="0"/>
                        </a:spcAft>
                        <a:buClrTx/>
                        <a:buSzTx/>
                        <a:buFontTx/>
                        <a:buNone/>
                        <a:tabLst/>
                      </a:pPr>
                      <a:endParaRPr kumimoji="0" lang="es-MX" sz="2400" b="0" i="0" u="none" strike="noStrike" cap="none" normalizeH="0" baseline="0" dirty="0">
                        <a:ln>
                          <a:noFill/>
                        </a:ln>
                        <a:solidFill>
                          <a:schemeClr val="tx1"/>
                        </a:solidFill>
                        <a:effectLst/>
                        <a:latin typeface="Calibri" pitchFamily="34" charset="0"/>
                        <a:cs typeface="Calibri" pitchFamily="34" charset="0"/>
                      </a:endParaRPr>
                    </a:p>
                    <a:p>
                      <a:pPr marL="377825" marR="0" lvl="0" indent="-377825" algn="just" defTabSz="914400" rtl="0" eaLnBrk="1" fontAlgn="base" latinLnBrk="0" hangingPunct="1">
                        <a:lnSpc>
                          <a:spcPct val="100000"/>
                        </a:lnSpc>
                        <a:spcBef>
                          <a:spcPct val="20000"/>
                        </a:spcBef>
                        <a:spcAft>
                          <a:spcPct val="0"/>
                        </a:spcAft>
                        <a:buClr>
                          <a:srgbClr val="006600"/>
                        </a:buClr>
                        <a:buSzTx/>
                        <a:buFont typeface="Wingdings" pitchFamily="2" charset="2"/>
                        <a:buChar char="v"/>
                        <a:tabLst/>
                      </a:pPr>
                      <a:r>
                        <a:rPr kumimoji="0" lang="es-MX" sz="2400" b="0" i="0" u="none" strike="noStrike" cap="none" normalizeH="0" baseline="0" dirty="0">
                          <a:ln>
                            <a:noFill/>
                          </a:ln>
                          <a:solidFill>
                            <a:schemeClr val="tx1"/>
                          </a:solidFill>
                          <a:effectLst/>
                          <a:latin typeface="Calibri" pitchFamily="34" charset="0"/>
                          <a:cs typeface="Calibri" pitchFamily="34" charset="0"/>
                        </a:rPr>
                        <a:t>Los instrumentos y agentes de evaluación Externos proporcionan la única descripción objetiva y verdadera del conocimiento y del aprendizaje del alumno.</a:t>
                      </a:r>
                      <a:endParaRPr kumimoji="0" lang="es-ES" sz="2400" b="0" i="0" u="none" strike="noStrike" cap="none" normalizeH="0" baseline="0" dirty="0">
                        <a:ln>
                          <a:noFill/>
                        </a:ln>
                        <a:solidFill>
                          <a:schemeClr val="tx1"/>
                        </a:solidFill>
                        <a:effectLst/>
                        <a:latin typeface="Calibri" pitchFamily="34" charset="0"/>
                        <a:cs typeface="Calibri"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287338" marR="0" lvl="0" indent="-287338" algn="just" defTabSz="914400" rtl="0" eaLnBrk="1" fontAlgn="base" latinLnBrk="0" hangingPunct="1">
                        <a:lnSpc>
                          <a:spcPct val="100000"/>
                        </a:lnSpc>
                        <a:spcBef>
                          <a:spcPct val="20000"/>
                        </a:spcBef>
                        <a:spcAft>
                          <a:spcPct val="0"/>
                        </a:spcAft>
                        <a:buClr>
                          <a:srgbClr val="006600"/>
                        </a:buClr>
                        <a:buSzTx/>
                        <a:buFont typeface="Wingdings" pitchFamily="2" charset="2"/>
                        <a:buChar char="v"/>
                        <a:tabLst/>
                      </a:pPr>
                      <a:endParaRPr kumimoji="0" lang="es-MX" sz="2400" b="0" i="0" u="none" strike="noStrike" cap="none" normalizeH="0" baseline="0" dirty="0">
                        <a:ln>
                          <a:noFill/>
                        </a:ln>
                        <a:solidFill>
                          <a:schemeClr val="tx1"/>
                        </a:solidFill>
                        <a:effectLst/>
                        <a:latin typeface="Calibri" pitchFamily="34" charset="0"/>
                        <a:cs typeface="Calibri" pitchFamily="34" charset="0"/>
                      </a:endParaRPr>
                    </a:p>
                    <a:p>
                      <a:pPr marL="287338" marR="0" lvl="0" indent="-287338" algn="just" defTabSz="914400" rtl="0" eaLnBrk="1" fontAlgn="base" latinLnBrk="0" hangingPunct="1">
                        <a:lnSpc>
                          <a:spcPct val="100000"/>
                        </a:lnSpc>
                        <a:spcBef>
                          <a:spcPct val="20000"/>
                        </a:spcBef>
                        <a:spcAft>
                          <a:spcPct val="0"/>
                        </a:spcAft>
                        <a:buClr>
                          <a:srgbClr val="006600"/>
                        </a:buClr>
                        <a:buSzTx/>
                        <a:buFont typeface="Wingdings" pitchFamily="2" charset="2"/>
                        <a:buChar char="v"/>
                        <a:tabLst/>
                      </a:pPr>
                      <a:r>
                        <a:rPr kumimoji="0" lang="es-MX" sz="2400" b="0" i="0" u="none" strike="noStrike" cap="none" normalizeH="0" baseline="0" dirty="0">
                          <a:ln>
                            <a:noFill/>
                          </a:ln>
                          <a:solidFill>
                            <a:schemeClr val="tx1"/>
                          </a:solidFill>
                          <a:effectLst/>
                          <a:latin typeface="Calibri" pitchFamily="34" charset="0"/>
                          <a:cs typeface="Calibri" pitchFamily="34" charset="0"/>
                        </a:rPr>
                        <a:t>El factor humano, es decir, las personas comprometidas con el alumno; profesores, padres y los mismos compañeros, son clave para realizar un proceso de evaluación exacto</a:t>
                      </a:r>
                      <a:endParaRPr kumimoji="0" lang="es-ES" sz="2400" b="0" i="0" u="none" strike="noStrike" cap="none" normalizeH="0" baseline="0" dirty="0">
                        <a:ln>
                          <a:noFill/>
                        </a:ln>
                        <a:solidFill>
                          <a:schemeClr val="tx1"/>
                        </a:solidFill>
                        <a:effectLst/>
                        <a:latin typeface="Calibri" pitchFamily="34" charset="0"/>
                        <a:cs typeface="Calibri"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31"/>
          <p:cNvGraphicFramePr>
            <a:graphicFrameLocks noGrp="1"/>
          </p:cNvGraphicFramePr>
          <p:nvPr/>
        </p:nvGraphicFramePr>
        <p:xfrm>
          <a:off x="395536" y="216022"/>
          <a:ext cx="8382000" cy="6181344"/>
        </p:xfrm>
        <a:graphic>
          <a:graphicData uri="http://schemas.openxmlformats.org/drawingml/2006/table">
            <a:tbl>
              <a:tblPr/>
              <a:tblGrid>
                <a:gridCol w="4383088">
                  <a:extLst>
                    <a:ext uri="{9D8B030D-6E8A-4147-A177-3AD203B41FA5}">
                      <a16:colId xmlns:a16="http://schemas.microsoft.com/office/drawing/2014/main" val="20000"/>
                    </a:ext>
                  </a:extLst>
                </a:gridCol>
                <a:gridCol w="3998912">
                  <a:extLst>
                    <a:ext uri="{9D8B030D-6E8A-4147-A177-3AD203B41FA5}">
                      <a16:colId xmlns:a16="http://schemas.microsoft.com/office/drawing/2014/main" val="20001"/>
                    </a:ext>
                  </a:extLst>
                </a:gridCol>
              </a:tblGrid>
              <a:tr h="2996351">
                <a:tc>
                  <a:txBody>
                    <a:bodyPr/>
                    <a:lstStyle/>
                    <a:p>
                      <a:pPr marL="287338" marR="0" lvl="0" indent="-287338" algn="just" defTabSz="914400" rtl="0" eaLnBrk="1" fontAlgn="base" latinLnBrk="0" hangingPunct="1">
                        <a:lnSpc>
                          <a:spcPct val="100000"/>
                        </a:lnSpc>
                        <a:spcBef>
                          <a:spcPct val="20000"/>
                        </a:spcBef>
                        <a:spcAft>
                          <a:spcPct val="0"/>
                        </a:spcAft>
                        <a:buClrTx/>
                        <a:buSzTx/>
                        <a:buFontTx/>
                        <a:buNone/>
                        <a:tabLst>
                          <a:tab pos="4008438" algn="l"/>
                        </a:tabLst>
                      </a:pPr>
                      <a:endParaRPr kumimoji="0" lang="es-MX" sz="2400" b="0" i="0" u="none" strike="noStrike" cap="none" normalizeH="0" baseline="0" dirty="0">
                        <a:ln>
                          <a:noFill/>
                        </a:ln>
                        <a:solidFill>
                          <a:schemeClr val="tx1"/>
                        </a:solidFill>
                        <a:effectLst/>
                        <a:latin typeface="Calibri" pitchFamily="34" charset="0"/>
                        <a:cs typeface="Calibri" pitchFamily="34" charset="0"/>
                      </a:endParaRPr>
                    </a:p>
                    <a:p>
                      <a:pPr marL="287338" marR="0" lvl="0" indent="-287338" algn="just" defTabSz="914400" rtl="0" eaLnBrk="1" fontAlgn="base" latinLnBrk="0" hangingPunct="1">
                        <a:lnSpc>
                          <a:spcPct val="100000"/>
                        </a:lnSpc>
                        <a:spcBef>
                          <a:spcPct val="20000"/>
                        </a:spcBef>
                        <a:spcAft>
                          <a:spcPct val="0"/>
                        </a:spcAft>
                        <a:buClr>
                          <a:srgbClr val="006600"/>
                        </a:buClr>
                        <a:buSzTx/>
                        <a:buFont typeface="Wingdings" pitchFamily="2" charset="2"/>
                        <a:buChar char="v"/>
                        <a:tabLst>
                          <a:tab pos="4008438" algn="l"/>
                        </a:tabLst>
                      </a:pPr>
                      <a:r>
                        <a:rPr kumimoji="0" lang="es-MX" sz="2400" b="0" i="0" u="none" strike="noStrike" cap="none" normalizeH="0" baseline="0" dirty="0">
                          <a:ln>
                            <a:noFill/>
                          </a:ln>
                          <a:solidFill>
                            <a:schemeClr val="tx1"/>
                          </a:solidFill>
                          <a:effectLst/>
                          <a:latin typeface="Calibri" pitchFamily="34" charset="0"/>
                          <a:cs typeface="Calibri" pitchFamily="34" charset="0"/>
                        </a:rPr>
                        <a:t>Existe un cuerpo de conocimiento bien definido que los alumnos deben dominar en la escuela y que deben ser capaces de demostrar o reproducir en una prueba.</a:t>
                      </a:r>
                      <a:endParaRPr kumimoji="0" lang="es-ES" sz="2400" b="0" i="0" u="none" strike="noStrike" cap="none" normalizeH="0" baseline="0" dirty="0">
                        <a:ln>
                          <a:noFill/>
                        </a:ln>
                        <a:solidFill>
                          <a:schemeClr val="tx1"/>
                        </a:solidFill>
                        <a:effectLst/>
                        <a:latin typeface="Calibri" pitchFamily="34" charset="0"/>
                        <a:cs typeface="Calibri"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87338" marR="0" lvl="0" indent="-287338" algn="just" defTabSz="914400" rtl="0" eaLnBrk="1" fontAlgn="base" latinLnBrk="0" hangingPunct="1">
                        <a:lnSpc>
                          <a:spcPct val="100000"/>
                        </a:lnSpc>
                        <a:spcBef>
                          <a:spcPct val="20000"/>
                        </a:spcBef>
                        <a:spcAft>
                          <a:spcPct val="0"/>
                        </a:spcAft>
                        <a:buClrTx/>
                        <a:buSzTx/>
                        <a:buFontTx/>
                        <a:buNone/>
                        <a:tabLst/>
                      </a:pPr>
                      <a:endParaRPr kumimoji="0" lang="es-MX" sz="2400" b="0" i="0" u="none" strike="noStrike" cap="none" normalizeH="0" baseline="0" dirty="0">
                        <a:ln>
                          <a:noFill/>
                        </a:ln>
                        <a:solidFill>
                          <a:schemeClr val="tx1"/>
                        </a:solidFill>
                        <a:effectLst/>
                        <a:latin typeface="Calibri" pitchFamily="34" charset="0"/>
                        <a:cs typeface="Calibri" pitchFamily="34" charset="0"/>
                      </a:endParaRPr>
                    </a:p>
                    <a:p>
                      <a:pPr marL="287338" marR="0" lvl="0" indent="-287338" algn="just" defTabSz="914400" rtl="0" eaLnBrk="1" fontAlgn="base" latinLnBrk="0" hangingPunct="1">
                        <a:lnSpc>
                          <a:spcPct val="100000"/>
                        </a:lnSpc>
                        <a:spcBef>
                          <a:spcPct val="20000"/>
                        </a:spcBef>
                        <a:spcAft>
                          <a:spcPct val="0"/>
                        </a:spcAft>
                        <a:buClr>
                          <a:srgbClr val="006600"/>
                        </a:buClr>
                        <a:buSzTx/>
                        <a:buFont typeface="Wingdings" pitchFamily="2" charset="2"/>
                        <a:buChar char="v"/>
                        <a:tabLst/>
                      </a:pPr>
                      <a:r>
                        <a:rPr kumimoji="0" lang="es-MX" sz="2400" b="0" i="0" u="none" strike="noStrike" cap="none" normalizeH="0" baseline="0" dirty="0">
                          <a:ln>
                            <a:noFill/>
                          </a:ln>
                          <a:solidFill>
                            <a:schemeClr val="tx1"/>
                          </a:solidFill>
                          <a:effectLst/>
                          <a:latin typeface="Calibri" pitchFamily="34" charset="0"/>
                          <a:cs typeface="Calibri" pitchFamily="34" charset="0"/>
                        </a:rPr>
                        <a:t>El fin principal de la educación es formar personas capaces de aprender durante toda su vida y la evaluación contribuye a ello.</a:t>
                      </a:r>
                      <a:endParaRPr kumimoji="0" lang="es-ES" sz="2400" b="0" i="0" u="none" strike="noStrike" cap="none" normalizeH="0" baseline="0" dirty="0">
                        <a:ln>
                          <a:noFill/>
                        </a:ln>
                        <a:solidFill>
                          <a:schemeClr val="tx1"/>
                        </a:solidFill>
                        <a:effectLst/>
                        <a:latin typeface="Calibri" pitchFamily="34" charset="0"/>
                        <a:cs typeface="Calibri"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996351">
                <a:tc>
                  <a:txBody>
                    <a:bodyPr/>
                    <a:lstStyle/>
                    <a:p>
                      <a:pPr marL="287338" marR="0" lvl="0" indent="-287338" algn="just" defTabSz="914400" rtl="0" eaLnBrk="1" fontAlgn="base" latinLnBrk="0" hangingPunct="1">
                        <a:lnSpc>
                          <a:spcPct val="100000"/>
                        </a:lnSpc>
                        <a:spcBef>
                          <a:spcPct val="20000"/>
                        </a:spcBef>
                        <a:spcAft>
                          <a:spcPct val="0"/>
                        </a:spcAft>
                        <a:buClrTx/>
                        <a:buSzTx/>
                        <a:buFontTx/>
                        <a:buNone/>
                        <a:tabLst/>
                      </a:pPr>
                      <a:endParaRPr kumimoji="0" lang="es-MX" sz="2400" b="0" i="0" u="none" strike="noStrike" cap="none" normalizeH="0" baseline="0" dirty="0">
                        <a:ln>
                          <a:noFill/>
                        </a:ln>
                        <a:solidFill>
                          <a:schemeClr val="tx1"/>
                        </a:solidFill>
                        <a:effectLst/>
                        <a:latin typeface="Calibri" pitchFamily="34" charset="0"/>
                        <a:cs typeface="Calibri" pitchFamily="34" charset="0"/>
                      </a:endParaRPr>
                    </a:p>
                    <a:p>
                      <a:pPr marL="287338" marR="0" lvl="0" indent="-287338" algn="just" defTabSz="914400" rtl="0" eaLnBrk="1" fontAlgn="base" latinLnBrk="0" hangingPunct="1">
                        <a:lnSpc>
                          <a:spcPct val="100000"/>
                        </a:lnSpc>
                        <a:spcBef>
                          <a:spcPct val="20000"/>
                        </a:spcBef>
                        <a:spcAft>
                          <a:spcPct val="0"/>
                        </a:spcAft>
                        <a:buClr>
                          <a:srgbClr val="006600"/>
                        </a:buClr>
                        <a:buSzTx/>
                        <a:buFont typeface="Wingdings" pitchFamily="2" charset="2"/>
                        <a:buChar char="v"/>
                        <a:tabLst/>
                      </a:pPr>
                      <a:r>
                        <a:rPr kumimoji="0" lang="es-MX" sz="2400" b="0" i="0" u="none" strike="noStrike" cap="none" normalizeH="0" baseline="0" dirty="0">
                          <a:ln>
                            <a:noFill/>
                          </a:ln>
                          <a:solidFill>
                            <a:schemeClr val="tx1"/>
                          </a:solidFill>
                          <a:effectLst/>
                          <a:latin typeface="Calibri" pitchFamily="34" charset="0"/>
                          <a:cs typeface="Calibri" pitchFamily="34" charset="0"/>
                        </a:rPr>
                        <a:t>Al diseñar un procedimiento de evaluación, la eficiencia (su factibilidad de corrección, de cuantificación, de aplicación) es la consideración más importante.</a:t>
                      </a:r>
                      <a:endParaRPr kumimoji="0" lang="es-ES" sz="2400" b="0" i="0" u="none" strike="noStrike" cap="none" normalizeH="0" baseline="0" dirty="0">
                        <a:ln>
                          <a:noFill/>
                        </a:ln>
                        <a:solidFill>
                          <a:schemeClr val="tx1"/>
                        </a:solidFill>
                        <a:effectLst/>
                        <a:latin typeface="Calibri" pitchFamily="34" charset="0"/>
                        <a:cs typeface="Calibri"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287338" marR="0" lvl="0" indent="-287338" algn="just" defTabSz="914400" rtl="0" eaLnBrk="1" fontAlgn="base" latinLnBrk="0" hangingPunct="1">
                        <a:lnSpc>
                          <a:spcPct val="100000"/>
                        </a:lnSpc>
                        <a:spcBef>
                          <a:spcPct val="20000"/>
                        </a:spcBef>
                        <a:spcAft>
                          <a:spcPct val="0"/>
                        </a:spcAft>
                        <a:buClrTx/>
                        <a:buSzTx/>
                        <a:buFontTx/>
                        <a:buNone/>
                        <a:tabLst/>
                      </a:pPr>
                      <a:endParaRPr kumimoji="0" lang="es-MX" sz="2400" b="0" i="0" u="none" strike="noStrike" cap="none" normalizeH="0" baseline="0" dirty="0">
                        <a:ln>
                          <a:noFill/>
                        </a:ln>
                        <a:solidFill>
                          <a:schemeClr val="tx1"/>
                        </a:solidFill>
                        <a:effectLst/>
                        <a:latin typeface="Calibri" pitchFamily="34" charset="0"/>
                        <a:cs typeface="Calibri" pitchFamily="34" charset="0"/>
                      </a:endParaRPr>
                    </a:p>
                    <a:p>
                      <a:pPr marL="287338" marR="0" lvl="0" indent="-287338" algn="just" defTabSz="914400" rtl="0" eaLnBrk="1" fontAlgn="base" latinLnBrk="0" hangingPunct="1">
                        <a:lnSpc>
                          <a:spcPct val="100000"/>
                        </a:lnSpc>
                        <a:spcBef>
                          <a:spcPct val="20000"/>
                        </a:spcBef>
                        <a:spcAft>
                          <a:spcPct val="0"/>
                        </a:spcAft>
                        <a:buClr>
                          <a:srgbClr val="006600"/>
                        </a:buClr>
                        <a:buSzTx/>
                        <a:buFont typeface="Wingdings" pitchFamily="2" charset="2"/>
                        <a:buChar char="v"/>
                        <a:tabLst/>
                      </a:pPr>
                      <a:r>
                        <a:rPr kumimoji="0" lang="es-MX" sz="2400" b="0" i="0" u="none" strike="noStrike" cap="none" normalizeH="0" baseline="0" dirty="0">
                          <a:ln>
                            <a:noFill/>
                          </a:ln>
                          <a:solidFill>
                            <a:schemeClr val="tx1"/>
                          </a:solidFill>
                          <a:effectLst/>
                          <a:latin typeface="Calibri" pitchFamily="34" charset="0"/>
                          <a:cs typeface="Calibri" pitchFamily="34" charset="0"/>
                        </a:rPr>
                        <a:t>Al diseñar un procedimiento evaluativo, importante principalmente los beneficios que éste puede tener para el aprendizaje del alumno, esto es, su validez consecuencial.</a:t>
                      </a:r>
                      <a:endParaRPr kumimoji="0" lang="es-ES" sz="2400" b="0" i="0" u="none" strike="noStrike" cap="none" normalizeH="0" baseline="0" dirty="0">
                        <a:ln>
                          <a:noFill/>
                        </a:ln>
                        <a:solidFill>
                          <a:schemeClr val="tx1"/>
                        </a:solidFill>
                        <a:effectLst/>
                        <a:latin typeface="Calibri" pitchFamily="34" charset="0"/>
                        <a:cs typeface="Calibri"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822325" y="457200"/>
            <a:ext cx="8016875" cy="830997"/>
          </a:xfrm>
          <a:prstGeom prst="rect">
            <a:avLst/>
          </a:prstGeom>
          <a:noFill/>
          <a:ln w="9525">
            <a:solidFill>
              <a:schemeClr val="tx1"/>
            </a:solidFill>
            <a:miter lim="800000"/>
            <a:headEnd/>
            <a:tailEnd/>
          </a:ln>
        </p:spPr>
        <p:txBody>
          <a:bodyPr>
            <a:spAutoFit/>
          </a:bodyPr>
          <a:lstStyle/>
          <a:p>
            <a:pPr algn="ctr"/>
            <a:r>
              <a:rPr lang="es-MX" sz="2400" b="1" dirty="0">
                <a:latin typeface="Calibri" pitchFamily="34" charset="0"/>
                <a:cs typeface="Calibri" pitchFamily="34" charset="0"/>
              </a:rPr>
              <a:t>IMPORTANCIA DE LA PLANIFICACIÓN DE LA ENSEÑANZA PARA ASEGURAR EL ÉXITO DEL APRENDIZAJE</a:t>
            </a:r>
            <a:endParaRPr lang="es-ES" sz="2400" b="1" dirty="0">
              <a:latin typeface="Calibri" pitchFamily="34" charset="0"/>
              <a:cs typeface="Calibri" pitchFamily="34" charset="0"/>
            </a:endParaRPr>
          </a:p>
        </p:txBody>
      </p:sp>
      <p:sp>
        <p:nvSpPr>
          <p:cNvPr id="9219" name="Text Box 3"/>
          <p:cNvSpPr txBox="1">
            <a:spLocks noChangeArrowheads="1"/>
          </p:cNvSpPr>
          <p:nvPr/>
        </p:nvSpPr>
        <p:spPr bwMode="auto">
          <a:xfrm>
            <a:off x="323528" y="3356992"/>
            <a:ext cx="1609095" cy="1015663"/>
          </a:xfrm>
          <a:prstGeom prst="rect">
            <a:avLst/>
          </a:prstGeom>
          <a:noFill/>
          <a:ln w="9525">
            <a:solidFill>
              <a:schemeClr val="tx1"/>
            </a:solidFill>
            <a:miter lim="800000"/>
            <a:headEnd/>
            <a:tailEnd/>
          </a:ln>
        </p:spPr>
        <p:txBody>
          <a:bodyPr wrap="none">
            <a:spAutoFit/>
          </a:bodyPr>
          <a:lstStyle/>
          <a:p>
            <a:r>
              <a:rPr lang="es-MX" sz="2000" b="1" dirty="0">
                <a:latin typeface="Calibri" pitchFamily="34" charset="0"/>
                <a:cs typeface="Calibri" pitchFamily="34" charset="0"/>
              </a:rPr>
              <a:t>OBJETIVOS</a:t>
            </a:r>
          </a:p>
          <a:p>
            <a:r>
              <a:rPr lang="es-MX" sz="2000" b="1" dirty="0">
                <a:latin typeface="Calibri" pitchFamily="34" charset="0"/>
                <a:cs typeface="Calibri" pitchFamily="34" charset="0"/>
              </a:rPr>
              <a:t>CONTENIDOS</a:t>
            </a:r>
          </a:p>
          <a:p>
            <a:r>
              <a:rPr lang="es-MX" sz="2000" b="1" dirty="0">
                <a:latin typeface="Calibri" pitchFamily="34" charset="0"/>
                <a:cs typeface="Calibri" pitchFamily="34" charset="0"/>
              </a:rPr>
              <a:t>ACTIVIDADES</a:t>
            </a:r>
            <a:endParaRPr lang="es-ES" sz="2000" b="1" dirty="0">
              <a:latin typeface="Calibri" pitchFamily="34" charset="0"/>
              <a:cs typeface="Calibri" pitchFamily="34" charset="0"/>
            </a:endParaRPr>
          </a:p>
        </p:txBody>
      </p:sp>
      <p:sp>
        <p:nvSpPr>
          <p:cNvPr id="9220" name="Text Box 4"/>
          <p:cNvSpPr txBox="1">
            <a:spLocks noChangeArrowheads="1"/>
          </p:cNvSpPr>
          <p:nvPr/>
        </p:nvSpPr>
        <p:spPr bwMode="auto">
          <a:xfrm>
            <a:off x="6629400" y="3352800"/>
            <a:ext cx="1924438" cy="461665"/>
          </a:xfrm>
          <a:prstGeom prst="rect">
            <a:avLst/>
          </a:prstGeom>
          <a:noFill/>
          <a:ln w="9525">
            <a:solidFill>
              <a:schemeClr val="tx1"/>
            </a:solidFill>
            <a:miter lim="800000"/>
            <a:headEnd/>
            <a:tailEnd/>
          </a:ln>
        </p:spPr>
        <p:txBody>
          <a:bodyPr wrap="none">
            <a:spAutoFit/>
          </a:bodyPr>
          <a:lstStyle/>
          <a:p>
            <a:r>
              <a:rPr lang="es-MX" sz="2400" b="1" dirty="0">
                <a:latin typeface="Calibri" pitchFamily="34" charset="0"/>
                <a:cs typeface="Calibri" pitchFamily="34" charset="0"/>
              </a:rPr>
              <a:t>APRENDIZAJE</a:t>
            </a:r>
            <a:endParaRPr lang="es-ES" sz="2400" b="1" dirty="0">
              <a:latin typeface="Calibri" pitchFamily="34" charset="0"/>
              <a:cs typeface="Calibri" pitchFamily="34" charset="0"/>
            </a:endParaRPr>
          </a:p>
        </p:txBody>
      </p:sp>
      <p:sp>
        <p:nvSpPr>
          <p:cNvPr id="9221" name="Line 5"/>
          <p:cNvSpPr>
            <a:spLocks noChangeShapeType="1"/>
          </p:cNvSpPr>
          <p:nvPr/>
        </p:nvSpPr>
        <p:spPr bwMode="auto">
          <a:xfrm>
            <a:off x="3124200" y="3581400"/>
            <a:ext cx="3200400" cy="0"/>
          </a:xfrm>
          <a:prstGeom prst="line">
            <a:avLst/>
          </a:prstGeom>
          <a:noFill/>
          <a:ln w="28575">
            <a:solidFill>
              <a:schemeClr val="tx1"/>
            </a:solidFill>
            <a:miter lim="800000"/>
            <a:headEnd/>
            <a:tailEnd type="triangle" w="med" len="med"/>
          </a:ln>
        </p:spPr>
        <p:txBody>
          <a:bodyPr wrap="none"/>
          <a:lstStyle/>
          <a:p>
            <a:endParaRPr lang="es-MX" dirty="0">
              <a:latin typeface="Calibri" pitchFamily="34" charset="0"/>
              <a:cs typeface="Calibri" pitchFamily="34" charset="0"/>
            </a:endParaRPr>
          </a:p>
        </p:txBody>
      </p:sp>
      <p:sp>
        <p:nvSpPr>
          <p:cNvPr id="9222" name="Text Box 6"/>
          <p:cNvSpPr txBox="1">
            <a:spLocks noChangeArrowheads="1"/>
          </p:cNvSpPr>
          <p:nvPr/>
        </p:nvSpPr>
        <p:spPr bwMode="auto">
          <a:xfrm>
            <a:off x="2651125" y="2403475"/>
            <a:ext cx="1690014" cy="830997"/>
          </a:xfrm>
          <a:prstGeom prst="rect">
            <a:avLst/>
          </a:prstGeom>
          <a:noFill/>
          <a:ln w="9525">
            <a:noFill/>
            <a:miter lim="800000"/>
            <a:headEnd/>
            <a:tailEnd/>
          </a:ln>
        </p:spPr>
        <p:txBody>
          <a:bodyPr wrap="none">
            <a:spAutoFit/>
          </a:bodyPr>
          <a:lstStyle/>
          <a:p>
            <a:r>
              <a:rPr lang="es-MX" sz="2400" dirty="0">
                <a:latin typeface="Calibri" pitchFamily="34" charset="0"/>
                <a:cs typeface="Calibri" pitchFamily="34" charset="0"/>
              </a:rPr>
              <a:t>Métodos de</a:t>
            </a:r>
          </a:p>
          <a:p>
            <a:r>
              <a:rPr lang="es-MX" sz="2400" dirty="0">
                <a:latin typeface="Calibri" pitchFamily="34" charset="0"/>
                <a:cs typeface="Calibri" pitchFamily="34" charset="0"/>
              </a:rPr>
              <a:t>Enseñanza</a:t>
            </a:r>
            <a:endParaRPr lang="es-ES" sz="2400" dirty="0">
              <a:latin typeface="Calibri" pitchFamily="34" charset="0"/>
              <a:cs typeface="Calibri" pitchFamily="34" charset="0"/>
            </a:endParaRPr>
          </a:p>
        </p:txBody>
      </p:sp>
      <p:sp>
        <p:nvSpPr>
          <p:cNvPr id="9223" name="Text Box 7"/>
          <p:cNvSpPr txBox="1">
            <a:spLocks noChangeArrowheads="1"/>
          </p:cNvSpPr>
          <p:nvPr/>
        </p:nvSpPr>
        <p:spPr bwMode="auto">
          <a:xfrm>
            <a:off x="4708525" y="2378075"/>
            <a:ext cx="1506823" cy="830997"/>
          </a:xfrm>
          <a:prstGeom prst="rect">
            <a:avLst/>
          </a:prstGeom>
          <a:noFill/>
          <a:ln w="9525">
            <a:noFill/>
            <a:miter lim="800000"/>
            <a:headEnd/>
            <a:tailEnd/>
          </a:ln>
        </p:spPr>
        <p:txBody>
          <a:bodyPr wrap="none">
            <a:spAutoFit/>
          </a:bodyPr>
          <a:lstStyle/>
          <a:p>
            <a:r>
              <a:rPr lang="es-MX" sz="2400" dirty="0">
                <a:latin typeface="Calibri" pitchFamily="34" charset="0"/>
                <a:cs typeface="Calibri" pitchFamily="34" charset="0"/>
              </a:rPr>
              <a:t>Medios de</a:t>
            </a:r>
          </a:p>
          <a:p>
            <a:r>
              <a:rPr lang="es-MX" sz="2400" dirty="0">
                <a:latin typeface="Calibri" pitchFamily="34" charset="0"/>
                <a:cs typeface="Calibri" pitchFamily="34" charset="0"/>
              </a:rPr>
              <a:t>Enseñanza</a:t>
            </a:r>
            <a:endParaRPr lang="es-ES" sz="2400" dirty="0">
              <a:latin typeface="Calibri" pitchFamily="34" charset="0"/>
              <a:cs typeface="Calibri" pitchFamily="34" charset="0"/>
            </a:endParaRPr>
          </a:p>
        </p:txBody>
      </p:sp>
      <p:sp>
        <p:nvSpPr>
          <p:cNvPr id="9224" name="Text Box 8"/>
          <p:cNvSpPr txBox="1">
            <a:spLocks noChangeArrowheads="1"/>
          </p:cNvSpPr>
          <p:nvPr/>
        </p:nvSpPr>
        <p:spPr bwMode="auto">
          <a:xfrm>
            <a:off x="2651125" y="4308475"/>
            <a:ext cx="1589218" cy="461665"/>
          </a:xfrm>
          <a:prstGeom prst="rect">
            <a:avLst/>
          </a:prstGeom>
          <a:noFill/>
          <a:ln w="9525">
            <a:noFill/>
            <a:miter lim="800000"/>
            <a:headEnd/>
            <a:tailEnd/>
          </a:ln>
        </p:spPr>
        <p:txBody>
          <a:bodyPr wrap="none">
            <a:spAutoFit/>
          </a:bodyPr>
          <a:lstStyle/>
          <a:p>
            <a:r>
              <a:rPr lang="es-MX" sz="2400" dirty="0">
                <a:latin typeface="Calibri" pitchFamily="34" charset="0"/>
                <a:cs typeface="Calibri" pitchFamily="34" charset="0"/>
              </a:rPr>
              <a:t>Motivación</a:t>
            </a:r>
            <a:endParaRPr lang="es-ES" sz="2400" dirty="0">
              <a:latin typeface="Calibri" pitchFamily="34" charset="0"/>
              <a:cs typeface="Calibri" pitchFamily="34" charset="0"/>
            </a:endParaRPr>
          </a:p>
        </p:txBody>
      </p:sp>
      <p:sp>
        <p:nvSpPr>
          <p:cNvPr id="9225" name="Text Box 9"/>
          <p:cNvSpPr txBox="1">
            <a:spLocks noChangeArrowheads="1"/>
          </p:cNvSpPr>
          <p:nvPr/>
        </p:nvSpPr>
        <p:spPr bwMode="auto">
          <a:xfrm>
            <a:off x="4800600" y="4308475"/>
            <a:ext cx="1620957" cy="461665"/>
          </a:xfrm>
          <a:prstGeom prst="rect">
            <a:avLst/>
          </a:prstGeom>
          <a:noFill/>
          <a:ln w="9525">
            <a:noFill/>
            <a:miter lim="800000"/>
            <a:headEnd/>
            <a:tailEnd/>
          </a:ln>
        </p:spPr>
        <p:txBody>
          <a:bodyPr wrap="none">
            <a:spAutoFit/>
          </a:bodyPr>
          <a:lstStyle/>
          <a:p>
            <a:r>
              <a:rPr lang="es-MX" sz="2400" dirty="0">
                <a:latin typeface="Calibri" pitchFamily="34" charset="0"/>
                <a:cs typeface="Calibri" pitchFamily="34" charset="0"/>
              </a:rPr>
              <a:t>Actividades</a:t>
            </a:r>
            <a:endParaRPr lang="es-ES" sz="2400" dirty="0">
              <a:latin typeface="Calibri" pitchFamily="34" charset="0"/>
              <a:cs typeface="Calibri" pitchFamily="34" charset="0"/>
            </a:endParaRPr>
          </a:p>
        </p:txBody>
      </p:sp>
      <p:sp>
        <p:nvSpPr>
          <p:cNvPr id="9226" name="Text Box 10"/>
          <p:cNvSpPr txBox="1">
            <a:spLocks noChangeArrowheads="1"/>
          </p:cNvSpPr>
          <p:nvPr/>
        </p:nvSpPr>
        <p:spPr bwMode="auto">
          <a:xfrm>
            <a:off x="7146925" y="4038600"/>
            <a:ext cx="1547603" cy="461665"/>
          </a:xfrm>
          <a:prstGeom prst="rect">
            <a:avLst/>
          </a:prstGeom>
          <a:noFill/>
          <a:ln w="9525">
            <a:noFill/>
            <a:miter lim="800000"/>
            <a:headEnd/>
            <a:tailEnd/>
          </a:ln>
        </p:spPr>
        <p:txBody>
          <a:bodyPr wrap="none">
            <a:spAutoFit/>
          </a:bodyPr>
          <a:lstStyle/>
          <a:p>
            <a:r>
              <a:rPr lang="es-MX" sz="2400" b="1" dirty="0">
                <a:latin typeface="Calibri" pitchFamily="34" charset="0"/>
                <a:cs typeface="Calibri" pitchFamily="34" charset="0"/>
              </a:rPr>
              <a:t>Evaluación</a:t>
            </a:r>
            <a:endParaRPr lang="es-ES" sz="2400" b="1" dirty="0">
              <a:latin typeface="Calibri" pitchFamily="34" charset="0"/>
              <a:cs typeface="Calibri" pitchFamily="34" charset="0"/>
            </a:endParaRPr>
          </a:p>
        </p:txBody>
      </p:sp>
      <p:sp>
        <p:nvSpPr>
          <p:cNvPr id="9227" name="Text Box 11"/>
          <p:cNvSpPr txBox="1">
            <a:spLocks noChangeArrowheads="1"/>
          </p:cNvSpPr>
          <p:nvPr/>
        </p:nvSpPr>
        <p:spPr bwMode="auto">
          <a:xfrm>
            <a:off x="7070725" y="2708275"/>
            <a:ext cx="1264513" cy="461665"/>
          </a:xfrm>
          <a:prstGeom prst="rect">
            <a:avLst/>
          </a:prstGeom>
          <a:noFill/>
          <a:ln w="9525">
            <a:noFill/>
            <a:miter lim="800000"/>
            <a:headEnd/>
            <a:tailEnd/>
          </a:ln>
        </p:spPr>
        <p:txBody>
          <a:bodyPr wrap="none">
            <a:spAutoFit/>
          </a:bodyPr>
          <a:lstStyle/>
          <a:p>
            <a:r>
              <a:rPr lang="es-MX" sz="2400" b="1" dirty="0">
                <a:latin typeface="Calibri" pitchFamily="34" charset="0"/>
                <a:cs typeface="Calibri" pitchFamily="34" charset="0"/>
              </a:rPr>
              <a:t>Criterios</a:t>
            </a:r>
            <a:endParaRPr lang="es-ES" sz="2400" b="1" dirty="0">
              <a:latin typeface="Calibri" pitchFamily="34" charset="0"/>
              <a:cs typeface="Calibri" pitchFamily="34" charset="0"/>
            </a:endParaRPr>
          </a:p>
        </p:txBody>
      </p:sp>
      <p:sp>
        <p:nvSpPr>
          <p:cNvPr id="9228" name="Text Box 12"/>
          <p:cNvSpPr txBox="1">
            <a:spLocks noChangeArrowheads="1"/>
          </p:cNvSpPr>
          <p:nvPr/>
        </p:nvSpPr>
        <p:spPr bwMode="auto">
          <a:xfrm>
            <a:off x="288925" y="2286000"/>
            <a:ext cx="1801904" cy="461665"/>
          </a:xfrm>
          <a:prstGeom prst="rect">
            <a:avLst/>
          </a:prstGeom>
          <a:noFill/>
          <a:ln w="9525">
            <a:noFill/>
            <a:miter lim="800000"/>
            <a:headEnd/>
            <a:tailEnd/>
          </a:ln>
        </p:spPr>
        <p:txBody>
          <a:bodyPr wrap="none">
            <a:spAutoFit/>
          </a:bodyPr>
          <a:lstStyle/>
          <a:p>
            <a:r>
              <a:rPr lang="es-MX" sz="2400" b="1" dirty="0">
                <a:latin typeface="Calibri" pitchFamily="34" charset="0"/>
                <a:cs typeface="Calibri" pitchFamily="34" charset="0"/>
              </a:rPr>
              <a:t>Planificación</a:t>
            </a:r>
            <a:endParaRPr lang="es-ES" sz="2400" b="1" dirty="0">
              <a:latin typeface="Calibri" pitchFamily="34" charset="0"/>
              <a:cs typeface="Calibri" pitchFamily="34" charset="0"/>
            </a:endParaRPr>
          </a:p>
        </p:txBody>
      </p:sp>
      <p:sp>
        <p:nvSpPr>
          <p:cNvPr id="9229" name="Line 15"/>
          <p:cNvSpPr>
            <a:spLocks noChangeShapeType="1"/>
          </p:cNvSpPr>
          <p:nvPr/>
        </p:nvSpPr>
        <p:spPr bwMode="auto">
          <a:xfrm>
            <a:off x="1259632" y="2852936"/>
            <a:ext cx="0" cy="360040"/>
          </a:xfrm>
          <a:prstGeom prst="line">
            <a:avLst/>
          </a:prstGeom>
          <a:noFill/>
          <a:ln w="6350">
            <a:solidFill>
              <a:schemeClr val="folHlink"/>
            </a:solidFill>
            <a:miter lim="800000"/>
            <a:headEnd/>
            <a:tailEnd type="triangle" w="med" len="med"/>
          </a:ln>
        </p:spPr>
        <p:txBody>
          <a:bodyPr wrap="none"/>
          <a:lstStyle/>
          <a:p>
            <a:endParaRPr lang="es-MX" dirty="0">
              <a:latin typeface="Calibri" pitchFamily="34" charset="0"/>
              <a:cs typeface="Calibri" pitchFamily="34" charset="0"/>
            </a:endParaRPr>
          </a:p>
        </p:txBody>
      </p:sp>
      <p:sp>
        <p:nvSpPr>
          <p:cNvPr id="9230" name="Line 16"/>
          <p:cNvSpPr>
            <a:spLocks noChangeShapeType="1"/>
          </p:cNvSpPr>
          <p:nvPr/>
        </p:nvSpPr>
        <p:spPr bwMode="auto">
          <a:xfrm flipV="1">
            <a:off x="3352800" y="4038600"/>
            <a:ext cx="0" cy="304800"/>
          </a:xfrm>
          <a:prstGeom prst="line">
            <a:avLst/>
          </a:prstGeom>
          <a:noFill/>
          <a:ln w="9525">
            <a:solidFill>
              <a:schemeClr val="folHlink"/>
            </a:solidFill>
            <a:miter lim="800000"/>
            <a:headEnd/>
            <a:tailEnd type="triangle" w="med" len="med"/>
          </a:ln>
        </p:spPr>
        <p:txBody>
          <a:bodyPr wrap="none"/>
          <a:lstStyle/>
          <a:p>
            <a:endParaRPr lang="es-MX" dirty="0">
              <a:latin typeface="Calibri" pitchFamily="34" charset="0"/>
              <a:cs typeface="Calibri" pitchFamily="34" charset="0"/>
            </a:endParaRPr>
          </a:p>
        </p:txBody>
      </p:sp>
      <p:sp>
        <p:nvSpPr>
          <p:cNvPr id="9231" name="Line 17"/>
          <p:cNvSpPr>
            <a:spLocks noChangeShapeType="1"/>
          </p:cNvSpPr>
          <p:nvPr/>
        </p:nvSpPr>
        <p:spPr bwMode="auto">
          <a:xfrm flipV="1">
            <a:off x="5486400" y="4038600"/>
            <a:ext cx="0" cy="304800"/>
          </a:xfrm>
          <a:prstGeom prst="line">
            <a:avLst/>
          </a:prstGeom>
          <a:noFill/>
          <a:ln w="9525">
            <a:solidFill>
              <a:schemeClr val="folHlink"/>
            </a:solidFill>
            <a:miter lim="800000"/>
            <a:headEnd/>
            <a:tailEnd type="triangle" w="med" len="med"/>
          </a:ln>
        </p:spPr>
        <p:txBody>
          <a:bodyPr wrap="none"/>
          <a:lstStyle/>
          <a:p>
            <a:endParaRPr lang="es-MX" dirty="0">
              <a:latin typeface="Calibri" pitchFamily="34" charset="0"/>
              <a:cs typeface="Calibri" pitchFamily="34" charset="0"/>
            </a:endParaRPr>
          </a:p>
        </p:txBody>
      </p:sp>
      <p:sp>
        <p:nvSpPr>
          <p:cNvPr id="9232" name="Line 18"/>
          <p:cNvSpPr>
            <a:spLocks noChangeShapeType="1"/>
          </p:cNvSpPr>
          <p:nvPr/>
        </p:nvSpPr>
        <p:spPr bwMode="auto">
          <a:xfrm flipV="1">
            <a:off x="7696200" y="3886200"/>
            <a:ext cx="0" cy="152400"/>
          </a:xfrm>
          <a:prstGeom prst="line">
            <a:avLst/>
          </a:prstGeom>
          <a:noFill/>
          <a:ln w="9525">
            <a:solidFill>
              <a:schemeClr val="folHlink"/>
            </a:solidFill>
            <a:miter lim="800000"/>
            <a:headEnd/>
            <a:tailEnd type="triangle" w="med" len="med"/>
          </a:ln>
        </p:spPr>
        <p:txBody>
          <a:bodyPr wrap="none"/>
          <a:lstStyle/>
          <a:p>
            <a:endParaRPr lang="es-MX" dirty="0">
              <a:latin typeface="Calibri" pitchFamily="34" charset="0"/>
              <a:cs typeface="Calibri" pitchFamily="34" charset="0"/>
            </a:endParaRPr>
          </a:p>
        </p:txBody>
      </p:sp>
      <p:sp>
        <p:nvSpPr>
          <p:cNvPr id="9233" name="Line 20"/>
          <p:cNvSpPr>
            <a:spLocks noChangeShapeType="1"/>
          </p:cNvSpPr>
          <p:nvPr/>
        </p:nvSpPr>
        <p:spPr bwMode="auto">
          <a:xfrm>
            <a:off x="7620000" y="3124200"/>
            <a:ext cx="0" cy="152400"/>
          </a:xfrm>
          <a:prstGeom prst="line">
            <a:avLst/>
          </a:prstGeom>
          <a:noFill/>
          <a:ln w="9525">
            <a:solidFill>
              <a:schemeClr val="folHlink"/>
            </a:solidFill>
            <a:miter lim="800000"/>
            <a:headEnd/>
            <a:tailEnd type="triangle" w="med" len="med"/>
          </a:ln>
        </p:spPr>
        <p:txBody>
          <a:bodyPr wrap="none"/>
          <a:lstStyle/>
          <a:p>
            <a:endParaRPr lang="es-MX" dirty="0">
              <a:latin typeface="Calibri" pitchFamily="34" charset="0"/>
              <a:cs typeface="Calibri" pitchFamily="34" charset="0"/>
            </a:endParaRPr>
          </a:p>
        </p:txBody>
      </p:sp>
      <p:sp>
        <p:nvSpPr>
          <p:cNvPr id="9234" name="Line 21"/>
          <p:cNvSpPr>
            <a:spLocks noChangeShapeType="1"/>
          </p:cNvSpPr>
          <p:nvPr/>
        </p:nvSpPr>
        <p:spPr bwMode="auto">
          <a:xfrm>
            <a:off x="3352800" y="3200400"/>
            <a:ext cx="0" cy="228600"/>
          </a:xfrm>
          <a:prstGeom prst="line">
            <a:avLst/>
          </a:prstGeom>
          <a:noFill/>
          <a:ln w="9525">
            <a:solidFill>
              <a:schemeClr val="folHlink"/>
            </a:solidFill>
            <a:miter lim="800000"/>
            <a:headEnd/>
            <a:tailEnd type="triangle" w="med" len="med"/>
          </a:ln>
        </p:spPr>
        <p:txBody>
          <a:bodyPr wrap="none"/>
          <a:lstStyle/>
          <a:p>
            <a:endParaRPr lang="es-MX" dirty="0">
              <a:latin typeface="Calibri" pitchFamily="34" charset="0"/>
              <a:cs typeface="Calibri" pitchFamily="34" charset="0"/>
            </a:endParaRPr>
          </a:p>
        </p:txBody>
      </p:sp>
      <p:sp>
        <p:nvSpPr>
          <p:cNvPr id="9235" name="Line 22"/>
          <p:cNvSpPr>
            <a:spLocks noChangeShapeType="1"/>
          </p:cNvSpPr>
          <p:nvPr/>
        </p:nvSpPr>
        <p:spPr bwMode="auto">
          <a:xfrm>
            <a:off x="5410200" y="3200400"/>
            <a:ext cx="0" cy="228600"/>
          </a:xfrm>
          <a:prstGeom prst="line">
            <a:avLst/>
          </a:prstGeom>
          <a:noFill/>
          <a:ln w="9525">
            <a:solidFill>
              <a:schemeClr val="folHlink"/>
            </a:solidFill>
            <a:miter lim="800000"/>
            <a:headEnd/>
            <a:tailEnd type="triangle" w="med" len="med"/>
          </a:ln>
        </p:spPr>
        <p:txBody>
          <a:bodyPr wrap="none"/>
          <a:lstStyle/>
          <a:p>
            <a:endParaRPr lang="es-MX" dirty="0">
              <a:latin typeface="Calibri" pitchFamily="34" charset="0"/>
              <a:cs typeface="Calibri" pitchFamily="34" charset="0"/>
            </a:endParaRPr>
          </a:p>
        </p:txBody>
      </p:sp>
      <p:sp>
        <p:nvSpPr>
          <p:cNvPr id="9236" name="Text Box 23"/>
          <p:cNvSpPr txBox="1">
            <a:spLocks noChangeArrowheads="1"/>
          </p:cNvSpPr>
          <p:nvPr/>
        </p:nvSpPr>
        <p:spPr bwMode="auto">
          <a:xfrm>
            <a:off x="2555776" y="5013176"/>
            <a:ext cx="4032448" cy="646331"/>
          </a:xfrm>
          <a:prstGeom prst="rect">
            <a:avLst/>
          </a:prstGeom>
          <a:noFill/>
          <a:ln w="9525">
            <a:solidFill>
              <a:schemeClr val="accent1"/>
            </a:solidFill>
            <a:miter lim="800000"/>
            <a:headEnd/>
            <a:tailEnd/>
          </a:ln>
        </p:spPr>
        <p:txBody>
          <a:bodyPr wrap="square">
            <a:spAutoFit/>
          </a:bodyPr>
          <a:lstStyle/>
          <a:p>
            <a:pPr algn="ctr"/>
            <a:r>
              <a:rPr lang="es-MX" b="1" dirty="0">
                <a:latin typeface="Calibri" pitchFamily="34" charset="0"/>
                <a:cs typeface="Calibri" pitchFamily="34" charset="0"/>
              </a:rPr>
              <a:t>C A R A C T E R I S T I C A S  D E  L O S</a:t>
            </a:r>
          </a:p>
          <a:p>
            <a:pPr algn="ctr"/>
            <a:r>
              <a:rPr lang="es-MX" b="1" dirty="0">
                <a:latin typeface="Calibri" pitchFamily="34" charset="0"/>
                <a:cs typeface="Calibri" pitchFamily="34" charset="0"/>
              </a:rPr>
              <a:t>ESTUDIANTES</a:t>
            </a:r>
            <a:endParaRPr lang="es-ES" b="1" dirty="0">
              <a:latin typeface="Calibri" pitchFamily="34" charset="0"/>
              <a:cs typeface="Calibri" pitchFamily="34" charset="0"/>
            </a:endParaRPr>
          </a:p>
        </p:txBody>
      </p:sp>
      <p:sp>
        <p:nvSpPr>
          <p:cNvPr id="9237" name="Text Box 24"/>
          <p:cNvSpPr txBox="1">
            <a:spLocks noChangeArrowheads="1"/>
          </p:cNvSpPr>
          <p:nvPr/>
        </p:nvSpPr>
        <p:spPr bwMode="auto">
          <a:xfrm>
            <a:off x="2355850" y="1943100"/>
            <a:ext cx="3749744" cy="369332"/>
          </a:xfrm>
          <a:prstGeom prst="rect">
            <a:avLst/>
          </a:prstGeom>
          <a:noFill/>
          <a:ln w="9525">
            <a:solidFill>
              <a:schemeClr val="accent1"/>
            </a:solidFill>
            <a:miter lim="800000"/>
            <a:headEnd/>
            <a:tailEnd/>
          </a:ln>
        </p:spPr>
        <p:txBody>
          <a:bodyPr wrap="none">
            <a:spAutoFit/>
          </a:bodyPr>
          <a:lstStyle/>
          <a:p>
            <a:r>
              <a:rPr lang="es-MX" dirty="0">
                <a:latin typeface="Calibri" pitchFamily="34" charset="0"/>
                <a:cs typeface="Calibri" pitchFamily="34" charset="0"/>
              </a:rPr>
              <a:t>C O M P E T E N C I AS   D O C E N T E S</a:t>
            </a:r>
            <a:endParaRPr lang="es-ES" dirty="0">
              <a:latin typeface="Calibri" pitchFamily="34" charset="0"/>
              <a:cs typeface="Calibri" pitchFamily="34" charset="0"/>
            </a:endParaRPr>
          </a:p>
        </p:txBody>
      </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33"/>
          <p:cNvGraphicFramePr>
            <a:graphicFrameLocks noGrp="1"/>
          </p:cNvGraphicFramePr>
          <p:nvPr/>
        </p:nvGraphicFramePr>
        <p:xfrm>
          <a:off x="251520" y="548680"/>
          <a:ext cx="8496944" cy="6035040"/>
        </p:xfrm>
        <a:graphic>
          <a:graphicData uri="http://schemas.openxmlformats.org/drawingml/2006/table">
            <a:tbl>
              <a:tblPr/>
              <a:tblGrid>
                <a:gridCol w="4234248">
                  <a:extLst>
                    <a:ext uri="{9D8B030D-6E8A-4147-A177-3AD203B41FA5}">
                      <a16:colId xmlns:a16="http://schemas.microsoft.com/office/drawing/2014/main" val="20000"/>
                    </a:ext>
                  </a:extLst>
                </a:gridCol>
                <a:gridCol w="4262696">
                  <a:extLst>
                    <a:ext uri="{9D8B030D-6E8A-4147-A177-3AD203B41FA5}">
                      <a16:colId xmlns:a16="http://schemas.microsoft.com/office/drawing/2014/main" val="20001"/>
                    </a:ext>
                  </a:extLst>
                </a:gridCol>
              </a:tblGrid>
              <a:tr h="3232190">
                <a:tc>
                  <a:txBody>
                    <a:bodyPr/>
                    <a:lstStyle/>
                    <a:p>
                      <a:pPr marL="287338" marR="0" lvl="0" indent="-287338" algn="just" defTabSz="914400" rtl="0" eaLnBrk="1" fontAlgn="base" latinLnBrk="0" hangingPunct="1">
                        <a:lnSpc>
                          <a:spcPct val="100000"/>
                        </a:lnSpc>
                        <a:spcBef>
                          <a:spcPct val="20000"/>
                        </a:spcBef>
                        <a:spcAft>
                          <a:spcPct val="0"/>
                        </a:spcAft>
                        <a:buClr>
                          <a:srgbClr val="006600"/>
                        </a:buClr>
                        <a:buSzTx/>
                        <a:buFont typeface="Wingdings" pitchFamily="2" charset="2"/>
                        <a:buChar char="v"/>
                        <a:tabLst/>
                      </a:pPr>
                      <a:r>
                        <a:rPr kumimoji="0" lang="es-MX" sz="2400" b="0" i="0" u="none" strike="noStrike" cap="none" normalizeH="0" baseline="0" dirty="0">
                          <a:ln>
                            <a:noFill/>
                          </a:ln>
                          <a:solidFill>
                            <a:schemeClr val="tx1"/>
                          </a:solidFill>
                          <a:effectLst/>
                          <a:latin typeface="Calibri" pitchFamily="34" charset="0"/>
                          <a:cs typeface="Calibri" pitchFamily="34" charset="0"/>
                        </a:rPr>
                        <a:t>Tanto la enseñanza como el aprendizaje deben centrarse en los contenidos curriculares y en la adquisición de información.</a:t>
                      </a:r>
                      <a:endParaRPr kumimoji="0" lang="es-ES" sz="2400" b="0" i="0" u="none" strike="noStrike" cap="none" normalizeH="0" baseline="0" dirty="0">
                        <a:ln>
                          <a:noFill/>
                        </a:ln>
                        <a:solidFill>
                          <a:schemeClr val="tx1"/>
                        </a:solidFill>
                        <a:effectLst/>
                        <a:latin typeface="Calibri" pitchFamily="34" charset="0"/>
                        <a:cs typeface="Calibri"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87338" marR="0" lvl="0" indent="-287338" algn="just" defTabSz="914400" rtl="0" eaLnBrk="1" fontAlgn="base" latinLnBrk="0" hangingPunct="1">
                        <a:lnSpc>
                          <a:spcPct val="100000"/>
                        </a:lnSpc>
                        <a:spcBef>
                          <a:spcPct val="20000"/>
                        </a:spcBef>
                        <a:spcAft>
                          <a:spcPct val="0"/>
                        </a:spcAft>
                        <a:buClr>
                          <a:srgbClr val="006600"/>
                        </a:buClr>
                        <a:buSzTx/>
                        <a:buFont typeface="Wingdings" pitchFamily="2" charset="2"/>
                        <a:buChar char="v"/>
                        <a:tabLst/>
                      </a:pPr>
                      <a:r>
                        <a:rPr kumimoji="0" lang="es-MX" sz="2400" b="0" i="0" u="none" strike="noStrike" cap="none" normalizeH="0" baseline="0" dirty="0">
                          <a:ln>
                            <a:noFill/>
                          </a:ln>
                          <a:solidFill>
                            <a:schemeClr val="tx1"/>
                          </a:solidFill>
                          <a:effectLst/>
                          <a:latin typeface="Calibri" pitchFamily="34" charset="0"/>
                          <a:cs typeface="Calibri" pitchFamily="34" charset="0"/>
                        </a:rPr>
                        <a:t>La enseñanza y el aprendizaje deben centrarse en el proceso del aprendizaje, el desarrollo de habilidades de pensamiento y en la comprensión de las relaciones dinámicas entre los contenidos curriculares y la vida real.</a:t>
                      </a:r>
                      <a:endParaRPr kumimoji="0" lang="es-ES" sz="2400" b="0" i="0" u="none" strike="noStrike" cap="none" normalizeH="0" baseline="0" dirty="0">
                        <a:ln>
                          <a:noFill/>
                        </a:ln>
                        <a:solidFill>
                          <a:schemeClr val="tx1"/>
                        </a:solidFill>
                        <a:effectLst/>
                        <a:latin typeface="Calibri" pitchFamily="34" charset="0"/>
                        <a:cs typeface="Calibri"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479723">
                <a:tc>
                  <a:txBody>
                    <a:bodyPr/>
                    <a:lstStyle/>
                    <a:p>
                      <a:pPr marL="287338" marR="0" lvl="0" indent="-287338" algn="just" defTabSz="914400" rtl="0" eaLnBrk="1" fontAlgn="base" latinLnBrk="0" hangingPunct="1">
                        <a:lnSpc>
                          <a:spcPct val="100000"/>
                        </a:lnSpc>
                        <a:spcBef>
                          <a:spcPct val="20000"/>
                        </a:spcBef>
                        <a:spcAft>
                          <a:spcPct val="0"/>
                        </a:spcAft>
                        <a:buClr>
                          <a:srgbClr val="006600"/>
                        </a:buClr>
                        <a:buSzTx/>
                        <a:buFont typeface="Wingdings" pitchFamily="2" charset="2"/>
                        <a:buChar char="v"/>
                        <a:tabLst/>
                      </a:pPr>
                      <a:r>
                        <a:rPr kumimoji="0" lang="es-MX" sz="2400" b="0" i="0" u="none" strike="noStrike" cap="none" normalizeH="0" baseline="0" dirty="0">
                          <a:ln>
                            <a:noFill/>
                          </a:ln>
                          <a:solidFill>
                            <a:schemeClr val="tx1"/>
                          </a:solidFill>
                          <a:effectLst/>
                          <a:latin typeface="Calibri" pitchFamily="34" charset="0"/>
                          <a:cs typeface="Calibri" pitchFamily="34" charset="0"/>
                        </a:rPr>
                        <a:t>Una enseñanza exitosa prepara al alumno para rendir bien en pruebas diseñadas para medir sus conocimientos en distintas materias.</a:t>
                      </a:r>
                      <a:endParaRPr kumimoji="0" lang="es-ES" sz="2400" b="0" i="0" u="none" strike="noStrike" cap="none" normalizeH="0" baseline="0" dirty="0">
                        <a:ln>
                          <a:noFill/>
                        </a:ln>
                        <a:solidFill>
                          <a:schemeClr val="tx1"/>
                        </a:solidFill>
                        <a:effectLst/>
                        <a:latin typeface="Calibri" pitchFamily="34" charset="0"/>
                        <a:cs typeface="Calibri"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287338" marR="0" lvl="0" indent="-287338" algn="just" defTabSz="914400" rtl="0" eaLnBrk="1" fontAlgn="base" latinLnBrk="0" hangingPunct="1">
                        <a:lnSpc>
                          <a:spcPct val="100000"/>
                        </a:lnSpc>
                        <a:spcBef>
                          <a:spcPct val="20000"/>
                        </a:spcBef>
                        <a:spcAft>
                          <a:spcPct val="0"/>
                        </a:spcAft>
                        <a:buClr>
                          <a:srgbClr val="006600"/>
                        </a:buClr>
                        <a:buSzTx/>
                        <a:buFont typeface="Wingdings" pitchFamily="2" charset="2"/>
                        <a:buChar char="v"/>
                        <a:tabLst/>
                      </a:pPr>
                      <a:r>
                        <a:rPr kumimoji="0" lang="es-MX" sz="2400" b="0" i="0" u="none" strike="noStrike" cap="none" normalizeH="0" baseline="0" dirty="0">
                          <a:ln>
                            <a:noFill/>
                          </a:ln>
                          <a:solidFill>
                            <a:schemeClr val="tx1"/>
                          </a:solidFill>
                          <a:effectLst/>
                          <a:latin typeface="Calibri" pitchFamily="34" charset="0"/>
                          <a:cs typeface="Calibri" pitchFamily="34" charset="0"/>
                        </a:rPr>
                        <a:t>Una enseñanza exitosa prepara al alumno para vivir efectivamente durante toda su vida, por lo tanto, se centra en enseñar para transferir el aprendizaje más allá del aula, hacia la vida diaria.</a:t>
                      </a:r>
                      <a:endParaRPr kumimoji="0" lang="es-ES" sz="2400" b="0" i="0" u="none" strike="noStrike" cap="none" normalizeH="0" baseline="0" dirty="0">
                        <a:ln>
                          <a:noFill/>
                        </a:ln>
                        <a:solidFill>
                          <a:schemeClr val="tx1"/>
                        </a:solidFill>
                        <a:effectLst/>
                        <a:latin typeface="Calibri" pitchFamily="34" charset="0"/>
                        <a:cs typeface="Calibri"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55" name="Rectangle 73">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56"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07282" y="1022350"/>
            <a:ext cx="532209"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257"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07282" y="837744"/>
            <a:ext cx="302419"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258"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83495" y="640894"/>
            <a:ext cx="126206"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2"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417402" y="635716"/>
            <a:ext cx="246459"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4" name="Rectangle 83">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83041" y="635715"/>
            <a:ext cx="8180897"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0242" name="Text Box 2"/>
          <p:cNvSpPr txBox="1">
            <a:spLocks noChangeArrowheads="1"/>
          </p:cNvSpPr>
          <p:nvPr/>
        </p:nvSpPr>
        <p:spPr bwMode="auto">
          <a:xfrm>
            <a:off x="718879" y="800392"/>
            <a:ext cx="7698523" cy="1212102"/>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000" b="1" kern="1200">
                <a:solidFill>
                  <a:srgbClr val="FFFFFF"/>
                </a:solidFill>
                <a:latin typeface="+mj-lt"/>
                <a:ea typeface="+mj-ea"/>
                <a:cs typeface="+mj-cs"/>
              </a:rPr>
              <a:t>PRINCIPALES ELEMENTOS A CONSIDERAR EN LA </a:t>
            </a:r>
          </a:p>
          <a:p>
            <a:pPr>
              <a:lnSpc>
                <a:spcPct val="90000"/>
              </a:lnSpc>
              <a:spcBef>
                <a:spcPct val="0"/>
              </a:spcBef>
              <a:spcAft>
                <a:spcPts val="600"/>
              </a:spcAft>
            </a:pPr>
            <a:r>
              <a:rPr lang="en-US" sz="3000" b="1" kern="1200">
                <a:solidFill>
                  <a:srgbClr val="FFFFFF"/>
                </a:solidFill>
                <a:latin typeface="+mj-lt"/>
                <a:ea typeface="+mj-ea"/>
                <a:cs typeface="+mj-cs"/>
              </a:rPr>
              <a:t>PLANIFICACIÓN  DE LA ENSEÑANZA</a:t>
            </a:r>
          </a:p>
        </p:txBody>
      </p:sp>
      <p:sp>
        <p:nvSpPr>
          <p:cNvPr id="10243" name="Text Box 3"/>
          <p:cNvSpPr txBox="1">
            <a:spLocks noChangeArrowheads="1"/>
          </p:cNvSpPr>
          <p:nvPr/>
        </p:nvSpPr>
        <p:spPr bwMode="auto">
          <a:xfrm>
            <a:off x="1025718" y="2490436"/>
            <a:ext cx="7281746" cy="3567173"/>
          </a:xfrm>
          <a:prstGeom prst="rect">
            <a:avLst/>
          </a:prstGeom>
        </p:spPr>
        <p:txBody>
          <a:bodyPr vert="horz" lIns="91440" tIns="45720" rIns="91440" bIns="45720" rtlCol="0" anchor="ctr">
            <a:normAutofit/>
          </a:bodyPr>
          <a:lstStyle/>
          <a:p>
            <a:pPr marL="342900" indent="-228600">
              <a:lnSpc>
                <a:spcPct val="90000"/>
              </a:lnSpc>
              <a:spcAft>
                <a:spcPts val="600"/>
              </a:spcAft>
              <a:buFont typeface="Arial" panose="020B0604020202020204" pitchFamily="34" charset="0"/>
              <a:buChar char="•"/>
            </a:pPr>
            <a:r>
              <a:rPr lang="en-US" sz="2100" b="1"/>
              <a:t>programa de estudio</a:t>
            </a:r>
          </a:p>
          <a:p>
            <a:pPr marL="342900" indent="-228600">
              <a:lnSpc>
                <a:spcPct val="90000"/>
              </a:lnSpc>
              <a:spcAft>
                <a:spcPts val="600"/>
              </a:spcAft>
              <a:buFont typeface="Arial" panose="020B0604020202020204" pitchFamily="34" charset="0"/>
              <a:buChar char="•"/>
            </a:pPr>
            <a:r>
              <a:rPr lang="en-US" sz="2100" b="1"/>
              <a:t>recursos de enseñanza disponibles</a:t>
            </a:r>
          </a:p>
          <a:p>
            <a:pPr marL="342900" indent="-228600">
              <a:lnSpc>
                <a:spcPct val="90000"/>
              </a:lnSpc>
              <a:spcAft>
                <a:spcPts val="600"/>
              </a:spcAft>
              <a:buFont typeface="Arial" panose="020B0604020202020204" pitchFamily="34" charset="0"/>
              <a:buChar char="•"/>
            </a:pPr>
            <a:r>
              <a:rPr lang="en-US" sz="2100" b="1"/>
              <a:t>el tiempo destinado a la enseñanza</a:t>
            </a:r>
          </a:p>
          <a:p>
            <a:pPr marL="342900" indent="-228600">
              <a:lnSpc>
                <a:spcPct val="90000"/>
              </a:lnSpc>
              <a:spcAft>
                <a:spcPts val="600"/>
              </a:spcAft>
              <a:buFont typeface="Arial" panose="020B0604020202020204" pitchFamily="34" charset="0"/>
              <a:buChar char="•"/>
            </a:pPr>
            <a:r>
              <a:rPr lang="en-US" sz="2100" b="1"/>
              <a:t> estrategias de motivación</a:t>
            </a:r>
          </a:p>
          <a:p>
            <a:pPr marL="342900" indent="-228600">
              <a:lnSpc>
                <a:spcPct val="90000"/>
              </a:lnSpc>
              <a:spcAft>
                <a:spcPts val="600"/>
              </a:spcAft>
              <a:buFont typeface="Arial" panose="020B0604020202020204" pitchFamily="34" charset="0"/>
              <a:buChar char="•"/>
            </a:pPr>
            <a:r>
              <a:rPr lang="en-US" sz="2100" b="1"/>
              <a:t>las características de los  estudiantes</a:t>
            </a:r>
          </a:p>
          <a:p>
            <a:pPr marL="342900" indent="-228600">
              <a:lnSpc>
                <a:spcPct val="90000"/>
              </a:lnSpc>
              <a:spcAft>
                <a:spcPts val="600"/>
              </a:spcAft>
              <a:buFont typeface="Arial" panose="020B0604020202020204" pitchFamily="34" charset="0"/>
              <a:buChar char="•"/>
            </a:pPr>
            <a:r>
              <a:rPr lang="en-US" sz="2100" b="1"/>
              <a:t> apoyo del hogar (cuál es la realidad de la familia y cuando se puede considerar su apoyo)</a:t>
            </a:r>
          </a:p>
          <a:p>
            <a:pPr marL="342900" indent="-228600">
              <a:lnSpc>
                <a:spcPct val="90000"/>
              </a:lnSpc>
              <a:spcAft>
                <a:spcPts val="600"/>
              </a:spcAft>
              <a:buFont typeface="Arial" panose="020B0604020202020204" pitchFamily="34" charset="0"/>
              <a:buChar char="•"/>
            </a:pPr>
            <a:r>
              <a:rPr lang="en-US" sz="2100" b="1"/>
              <a:t>estrategias de aprendizaje </a:t>
            </a:r>
          </a:p>
        </p:txBody>
      </p:sp>
      <p:sp>
        <p:nvSpPr>
          <p:cNvPr id="10244" name="Text Box 4"/>
          <p:cNvSpPr txBox="1">
            <a:spLocks noChangeArrowheads="1"/>
          </p:cNvSpPr>
          <p:nvPr/>
        </p:nvSpPr>
        <p:spPr bwMode="auto">
          <a:xfrm>
            <a:off x="746125" y="6518275"/>
            <a:ext cx="184150" cy="457200"/>
          </a:xfrm>
          <a:prstGeom prst="rect">
            <a:avLst/>
          </a:prstGeom>
          <a:noFill/>
          <a:ln w="9525">
            <a:noFill/>
            <a:miter lim="800000"/>
            <a:headEnd/>
            <a:tailEnd/>
          </a:ln>
        </p:spPr>
        <p:txBody>
          <a:bodyPr wrap="none">
            <a:spAutoFit/>
          </a:bodyPr>
          <a:lstStyle/>
          <a:p>
            <a:endParaRPr lang="es-ES" sz="2400" dirty="0">
              <a:latin typeface="Times New Roman" pitchFamily="18" charset="0"/>
            </a:endParaRPr>
          </a:p>
        </p:txBody>
      </p:sp>
      <p:sp>
        <p:nvSpPr>
          <p:cNvPr id="10245" name="Text Box 5"/>
          <p:cNvSpPr txBox="1">
            <a:spLocks noChangeArrowheads="1"/>
          </p:cNvSpPr>
          <p:nvPr/>
        </p:nvSpPr>
        <p:spPr bwMode="auto">
          <a:xfrm>
            <a:off x="746125" y="5146675"/>
            <a:ext cx="184150" cy="457200"/>
          </a:xfrm>
          <a:prstGeom prst="rect">
            <a:avLst/>
          </a:prstGeom>
          <a:noFill/>
          <a:ln w="9525">
            <a:noFill/>
            <a:miter lim="800000"/>
            <a:headEnd/>
            <a:tailEnd/>
          </a:ln>
        </p:spPr>
        <p:txBody>
          <a:bodyPr wrap="none">
            <a:spAutoFit/>
          </a:bodyPr>
          <a:lstStyle/>
          <a:p>
            <a:endParaRPr lang="es-ES" sz="2400" dirty="0">
              <a:latin typeface="Times New Roman" pitchFamily="18" charset="0"/>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5"/>
          <p:cNvSpPr txBox="1">
            <a:spLocks noChangeArrowheads="1"/>
          </p:cNvSpPr>
          <p:nvPr/>
        </p:nvSpPr>
        <p:spPr bwMode="auto">
          <a:xfrm>
            <a:off x="539750" y="1844675"/>
            <a:ext cx="8137525" cy="3159125"/>
          </a:xfrm>
          <a:prstGeom prst="rect">
            <a:avLst/>
          </a:prstGeom>
          <a:noFill/>
          <a:ln w="9525">
            <a:noFill/>
            <a:miter lim="800000"/>
            <a:headEnd/>
            <a:tailEnd/>
          </a:ln>
        </p:spPr>
        <p:txBody>
          <a:bodyPr>
            <a:spAutoFit/>
          </a:bodyPr>
          <a:lstStyle/>
          <a:p>
            <a:pPr algn="just">
              <a:lnSpc>
                <a:spcPct val="140000"/>
              </a:lnSpc>
            </a:pPr>
            <a:r>
              <a:rPr lang="es-ES" sz="2400" dirty="0"/>
              <a:t>En cada situación de enseñanza y aprendizaje o, dicho de otra manera, con cada situación curricular, siempre están presente ciertos elementos o componentes a través de los cuales se materializa el proceso   de enseñanza y aprendizaje. Estos componentes son fácilmente identificables, utilizando algunas preguntas.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Marcador de contenido"/>
          <p:cNvGraphicFramePr>
            <a:graphicFrameLocks noGrp="1"/>
          </p:cNvGraphicFramePr>
          <p:nvPr>
            <p:ph idx="1"/>
            <p:extLst>
              <p:ext uri="{D42A27DB-BD31-4B8C-83A1-F6EECF244321}">
                <p14:modId xmlns:p14="http://schemas.microsoft.com/office/powerpoint/2010/main" val="3374514537"/>
              </p:ext>
            </p:extLst>
          </p:nvPr>
        </p:nvGraphicFramePr>
        <p:xfrm>
          <a:off x="323528" y="530223"/>
          <a:ext cx="8496944" cy="5995120"/>
        </p:xfrm>
        <a:graphic>
          <a:graphicData uri="http://schemas.openxmlformats.org/drawingml/2006/table">
            <a:tbl>
              <a:tblPr firstRow="1" bandRow="1">
                <a:tableStyleId>{5C22544A-7EE6-4342-B048-85BDC9FD1C3A}</a:tableStyleId>
              </a:tblPr>
              <a:tblGrid>
                <a:gridCol w="2729262">
                  <a:extLst>
                    <a:ext uri="{9D8B030D-6E8A-4147-A177-3AD203B41FA5}">
                      <a16:colId xmlns:a16="http://schemas.microsoft.com/office/drawing/2014/main" val="20000"/>
                    </a:ext>
                  </a:extLst>
                </a:gridCol>
                <a:gridCol w="5767682">
                  <a:extLst>
                    <a:ext uri="{9D8B030D-6E8A-4147-A177-3AD203B41FA5}">
                      <a16:colId xmlns:a16="http://schemas.microsoft.com/office/drawing/2014/main" val="20001"/>
                    </a:ext>
                  </a:extLst>
                </a:gridCol>
              </a:tblGrid>
              <a:tr h="433740">
                <a:tc>
                  <a:txBody>
                    <a:bodyPr/>
                    <a:lstStyle/>
                    <a:p>
                      <a:pPr algn="ctr" fontAlgn="b"/>
                      <a:r>
                        <a:rPr lang="es-MX" sz="2400" b="1" i="0" u="none" strike="noStrike" dirty="0">
                          <a:solidFill>
                            <a:schemeClr val="bg1"/>
                          </a:solidFill>
                          <a:latin typeface="Calibri" pitchFamily="34" charset="0"/>
                          <a:cs typeface="Calibri" pitchFamily="34" charset="0"/>
                        </a:rPr>
                        <a:t>PREGUNTA</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MX" sz="2400" b="1" i="0" u="none" strike="noStrike" dirty="0">
                          <a:solidFill>
                            <a:schemeClr val="bg1"/>
                          </a:solidFill>
                          <a:latin typeface="Calibri" pitchFamily="34" charset="0"/>
                          <a:cs typeface="Calibri" pitchFamily="34" charset="0"/>
                        </a:rPr>
                        <a:t>COMPONENTE</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138992">
                <a:tc>
                  <a:txBody>
                    <a:bodyPr/>
                    <a:lstStyle/>
                    <a:p>
                      <a:pPr algn="ctr" fontAlgn="b"/>
                      <a:r>
                        <a:rPr lang="es-MX" sz="2400" b="0" i="0" u="none" strike="noStrike" dirty="0">
                          <a:solidFill>
                            <a:srgbClr val="000000"/>
                          </a:solidFill>
                          <a:latin typeface="Calibri" pitchFamily="34" charset="0"/>
                          <a:cs typeface="Calibri" pitchFamily="34" charset="0"/>
                        </a:rPr>
                        <a:t>¿Qué enseñar y aprender?</a:t>
                      </a:r>
                    </a:p>
                    <a:p>
                      <a:pPr algn="ctr" fontAlgn="b"/>
                      <a:endParaRPr lang="es-MX" sz="2400" b="0" i="0" u="none" strike="noStrike" dirty="0">
                        <a:solidFill>
                          <a:srgbClr val="000000"/>
                        </a:solidFill>
                        <a:latin typeface="Calibri" pitchFamily="34" charset="0"/>
                        <a:cs typeface="Calibri" pitchFamily="34" charset="0"/>
                      </a:endParaRPr>
                    </a:p>
                    <a:p>
                      <a:pPr algn="ctr" fontAlgn="b"/>
                      <a:endParaRPr lang="es-MX" sz="2400" b="0" i="0" u="none" strike="noStrike" dirty="0">
                        <a:solidFill>
                          <a:srgbClr val="000000"/>
                        </a:solidFill>
                        <a:latin typeface="Calibri" pitchFamily="34" charset="0"/>
                        <a:cs typeface="Calibri"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MX" sz="2400" b="0" i="0" u="none" strike="noStrike" dirty="0">
                          <a:solidFill>
                            <a:srgbClr val="000000"/>
                          </a:solidFill>
                          <a:latin typeface="Calibri" pitchFamily="34" charset="0"/>
                          <a:cs typeface="Calibri" pitchFamily="34" charset="0"/>
                        </a:rPr>
                        <a:t>Son los contenidos seleccionados, que pueden ser conceptuales, procedimentales </a:t>
                      </a:r>
                    </a:p>
                    <a:p>
                      <a:pPr algn="ctr" fontAlgn="b"/>
                      <a:r>
                        <a:rPr lang="es-MX" sz="2400" b="0" i="0" u="none" strike="noStrike" dirty="0">
                          <a:solidFill>
                            <a:srgbClr val="000000"/>
                          </a:solidFill>
                          <a:latin typeface="Calibri" pitchFamily="34" charset="0"/>
                          <a:cs typeface="Calibri" pitchFamily="34" charset="0"/>
                        </a:rPr>
                        <a:t>y actitudinales</a:t>
                      </a:r>
                    </a:p>
                    <a:p>
                      <a:pPr algn="ctr" fontAlgn="b"/>
                      <a:endParaRPr lang="es-MX" sz="2400" b="0" i="0" u="none" strike="noStrike" dirty="0">
                        <a:solidFill>
                          <a:srgbClr val="000000"/>
                        </a:solidFill>
                        <a:latin typeface="Calibri" pitchFamily="34" charset="0"/>
                        <a:cs typeface="Calibri" pitchFamily="34" charset="0"/>
                      </a:endParaRPr>
                    </a:p>
                    <a:p>
                      <a:pPr algn="ctr" fontAlgn="b"/>
                      <a:endParaRPr lang="es-MX" sz="2400" b="0" i="0" u="none" strike="noStrike" dirty="0">
                        <a:solidFill>
                          <a:srgbClr val="000000"/>
                        </a:solidFill>
                        <a:latin typeface="Calibri" pitchFamily="34" charset="0"/>
                        <a:cs typeface="Calibri"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711194">
                <a:tc>
                  <a:txBody>
                    <a:bodyPr/>
                    <a:lstStyle/>
                    <a:p>
                      <a:pPr algn="ctr" fontAlgn="b"/>
                      <a:r>
                        <a:rPr lang="es-MX" sz="2400" b="0" i="0" u="none" strike="noStrike" dirty="0">
                          <a:solidFill>
                            <a:srgbClr val="000000"/>
                          </a:solidFill>
                          <a:latin typeface="Calibri" pitchFamily="34" charset="0"/>
                          <a:cs typeface="Calibri" pitchFamily="34" charset="0"/>
                        </a:rPr>
                        <a:t>¿Para qué enseñar </a:t>
                      </a:r>
                    </a:p>
                    <a:p>
                      <a:pPr algn="ctr" fontAlgn="b"/>
                      <a:r>
                        <a:rPr lang="es-MX" sz="2400" b="0" i="0" u="none" strike="noStrike" dirty="0">
                          <a:solidFill>
                            <a:srgbClr val="000000"/>
                          </a:solidFill>
                          <a:latin typeface="Calibri" pitchFamily="34" charset="0"/>
                          <a:cs typeface="Calibri" pitchFamily="34" charset="0"/>
                        </a:rPr>
                        <a:t>y aprender?</a:t>
                      </a:r>
                    </a:p>
                    <a:p>
                      <a:pPr algn="ctr" fontAlgn="b"/>
                      <a:endParaRPr lang="es-MX" sz="2400" b="0" i="0" u="none" strike="noStrike" dirty="0">
                        <a:solidFill>
                          <a:srgbClr val="000000"/>
                        </a:solidFill>
                        <a:latin typeface="Calibri" pitchFamily="34" charset="0"/>
                        <a:cs typeface="Calibri" pitchFamily="34" charset="0"/>
                      </a:endParaRPr>
                    </a:p>
                    <a:p>
                      <a:pPr algn="ctr" fontAlgn="b"/>
                      <a:endParaRPr lang="es-MX" sz="2400" b="0" i="0" u="none" strike="noStrike" dirty="0">
                        <a:solidFill>
                          <a:srgbClr val="000000"/>
                        </a:solidFill>
                        <a:latin typeface="Calibri" pitchFamily="34" charset="0"/>
                        <a:cs typeface="Calibri"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MX" sz="2400" b="0" i="0" u="none" strike="noStrike" dirty="0">
                          <a:solidFill>
                            <a:srgbClr val="000000"/>
                          </a:solidFill>
                          <a:latin typeface="Calibri" pitchFamily="34" charset="0"/>
                          <a:cs typeface="Calibri" pitchFamily="34" charset="0"/>
                        </a:rPr>
                        <a:t>Objetivos de aprendizaje se refieren a lo que se espera que el alumno alcance.</a:t>
                      </a:r>
                    </a:p>
                    <a:p>
                      <a:pPr algn="ctr" fontAlgn="b"/>
                      <a:endParaRPr lang="es-MX" sz="2400" b="0" i="0" u="none" strike="noStrike" dirty="0">
                        <a:solidFill>
                          <a:srgbClr val="000000"/>
                        </a:solidFill>
                        <a:latin typeface="Calibri" pitchFamily="34" charset="0"/>
                        <a:cs typeface="Calibri"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1711194">
                <a:tc>
                  <a:txBody>
                    <a:bodyPr/>
                    <a:lstStyle/>
                    <a:p>
                      <a:pPr algn="ctr" fontAlgn="b"/>
                      <a:r>
                        <a:rPr lang="es-MX" sz="2400" b="0" i="0" u="none" strike="noStrike" dirty="0">
                          <a:solidFill>
                            <a:srgbClr val="000000"/>
                          </a:solidFill>
                          <a:latin typeface="Calibri" pitchFamily="34" charset="0"/>
                          <a:cs typeface="Calibri" pitchFamily="34" charset="0"/>
                        </a:rPr>
                        <a:t>¿Cómo enseñar y cómo aprender?</a:t>
                      </a:r>
                    </a:p>
                    <a:p>
                      <a:pPr algn="ctr" fontAlgn="b"/>
                      <a:endParaRPr lang="es-MX" sz="2400" b="0" i="0" u="none" strike="noStrike" dirty="0">
                        <a:solidFill>
                          <a:srgbClr val="000000"/>
                        </a:solidFill>
                        <a:latin typeface="Calibri" pitchFamily="34" charset="0"/>
                        <a:cs typeface="Calibri" pitchFamily="34" charset="0"/>
                      </a:endParaRPr>
                    </a:p>
                    <a:p>
                      <a:pPr algn="ctr" fontAlgn="b"/>
                      <a:endParaRPr lang="es-MX" sz="2400" b="0" i="0" u="none" strike="noStrike" dirty="0">
                        <a:solidFill>
                          <a:srgbClr val="000000"/>
                        </a:solidFill>
                        <a:latin typeface="Calibri" pitchFamily="34" charset="0"/>
                        <a:cs typeface="Calibri"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MX" sz="2400" b="0" i="0" u="none" strike="noStrike" dirty="0">
                          <a:solidFill>
                            <a:srgbClr val="000000"/>
                          </a:solidFill>
                          <a:latin typeface="Calibri" pitchFamily="34" charset="0"/>
                          <a:cs typeface="Calibri" pitchFamily="34" charset="0"/>
                        </a:rPr>
                        <a:t>Estrategias de enseñanza y aprendizaje. Comprenden las actividades del profesor y de los estudiantes; la forma cómo se organizan los estudiantes</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Marcador de contenido"/>
          <p:cNvGraphicFramePr>
            <a:graphicFrameLocks noGrp="1"/>
          </p:cNvGraphicFramePr>
          <p:nvPr>
            <p:ph idx="1"/>
          </p:nvPr>
        </p:nvGraphicFramePr>
        <p:xfrm>
          <a:off x="251520" y="188640"/>
          <a:ext cx="8640960" cy="6480721"/>
        </p:xfrm>
        <a:graphic>
          <a:graphicData uri="http://schemas.openxmlformats.org/drawingml/2006/table">
            <a:tbl>
              <a:tblPr firstRow="1" bandRow="1">
                <a:tableStyleId>{5C22544A-7EE6-4342-B048-85BDC9FD1C3A}</a:tableStyleId>
              </a:tblPr>
              <a:tblGrid>
                <a:gridCol w="2880320">
                  <a:extLst>
                    <a:ext uri="{9D8B030D-6E8A-4147-A177-3AD203B41FA5}">
                      <a16:colId xmlns:a16="http://schemas.microsoft.com/office/drawing/2014/main" val="20000"/>
                    </a:ext>
                  </a:extLst>
                </a:gridCol>
                <a:gridCol w="5760640">
                  <a:extLst>
                    <a:ext uri="{9D8B030D-6E8A-4147-A177-3AD203B41FA5}">
                      <a16:colId xmlns:a16="http://schemas.microsoft.com/office/drawing/2014/main" val="20001"/>
                    </a:ext>
                  </a:extLst>
                </a:gridCol>
              </a:tblGrid>
              <a:tr h="437643">
                <a:tc>
                  <a:txBody>
                    <a:bodyPr/>
                    <a:lstStyle/>
                    <a:p>
                      <a:pPr algn="ctr" fontAlgn="b"/>
                      <a:r>
                        <a:rPr lang="es-MX" sz="2400" b="1" i="0" u="none" strike="noStrike" dirty="0">
                          <a:solidFill>
                            <a:schemeClr val="bg1"/>
                          </a:solidFill>
                          <a:latin typeface="Calibri" pitchFamily="34" charset="0"/>
                          <a:cs typeface="Calibri" pitchFamily="34" charset="0"/>
                        </a:rPr>
                        <a:t>PREGUNTA</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MX" sz="2400" b="1" i="0" u="none" strike="noStrike" dirty="0">
                          <a:solidFill>
                            <a:schemeClr val="bg1"/>
                          </a:solidFill>
                          <a:latin typeface="Calibri" pitchFamily="34" charset="0"/>
                          <a:cs typeface="Calibri" pitchFamily="34" charset="0"/>
                        </a:rPr>
                        <a:t>COMPONENTE</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863297">
                <a:tc>
                  <a:txBody>
                    <a:bodyPr/>
                    <a:lstStyle/>
                    <a:p>
                      <a:pPr algn="ctr" fontAlgn="b"/>
                      <a:r>
                        <a:rPr lang="es-MX" sz="2400" b="0" i="0" u="none" strike="noStrike" dirty="0">
                          <a:solidFill>
                            <a:srgbClr val="000000"/>
                          </a:solidFill>
                          <a:latin typeface="Calibri"/>
                        </a:rPr>
                        <a:t>¿Con qué enseñar?</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MX" sz="2400" b="0" i="0" u="none" strike="noStrike" dirty="0">
                          <a:solidFill>
                            <a:srgbClr val="000000"/>
                          </a:solidFill>
                          <a:latin typeface="Calibri"/>
                        </a:rPr>
                        <a:t>Recursos didácticos, materiales, apuntes, entre otros.</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2158242">
                <a:tc>
                  <a:txBody>
                    <a:bodyPr/>
                    <a:lstStyle/>
                    <a:p>
                      <a:pPr algn="ctr" fontAlgn="b"/>
                      <a:r>
                        <a:rPr lang="es-MX" sz="2400" b="0" i="0" u="none" strike="noStrike" dirty="0">
                          <a:solidFill>
                            <a:srgbClr val="000000"/>
                          </a:solidFill>
                          <a:latin typeface="Calibri"/>
                        </a:rPr>
                        <a:t>¿En qué condiciones físicas?</a:t>
                      </a:r>
                    </a:p>
                    <a:p>
                      <a:pPr algn="ctr" fontAlgn="b"/>
                      <a:endParaRPr lang="es-MX" sz="2400" b="0" i="0" u="none" strike="noStrike" dirty="0">
                        <a:solidFill>
                          <a:srgbClr val="000000"/>
                        </a:solidFill>
                        <a:latin typeface="Calibri"/>
                      </a:endParaRPr>
                    </a:p>
                    <a:p>
                      <a:pPr algn="ctr" fontAlgn="b"/>
                      <a:endParaRPr lang="es-MX" sz="2400" b="0" i="0" u="none" strike="noStrike" dirty="0">
                        <a:solidFill>
                          <a:srgbClr val="000000"/>
                        </a:solidFill>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MX" sz="2400" b="0" i="0" u="none" strike="noStrike" dirty="0">
                          <a:solidFill>
                            <a:srgbClr val="000000"/>
                          </a:solidFill>
                          <a:latin typeface="Calibri"/>
                        </a:rPr>
                        <a:t>Ambiente físico: se refiere a aspectos tales como la sala de clases, estado y funcionalidad de las mesas y sillas, muebles, iluminación, calefacción; colores de las paredes y muebles, etc.</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2158242">
                <a:tc>
                  <a:txBody>
                    <a:bodyPr/>
                    <a:lstStyle/>
                    <a:p>
                      <a:pPr algn="ctr" fontAlgn="b"/>
                      <a:r>
                        <a:rPr lang="es-MX" sz="2400" b="0" i="0" u="none" strike="noStrike" dirty="0">
                          <a:solidFill>
                            <a:srgbClr val="000000"/>
                          </a:solidFill>
                          <a:latin typeface="Calibri"/>
                        </a:rPr>
                        <a:t>¿En qué atmósfera socio-afectiva?</a:t>
                      </a:r>
                    </a:p>
                    <a:p>
                      <a:pPr algn="ctr" fontAlgn="b"/>
                      <a:endParaRPr lang="es-MX" sz="2400" b="0" i="0" u="none" strike="noStrike" dirty="0">
                        <a:solidFill>
                          <a:srgbClr val="000000"/>
                        </a:solidFill>
                        <a:latin typeface="Calibri"/>
                      </a:endParaRPr>
                    </a:p>
                    <a:p>
                      <a:pPr algn="ctr" fontAlgn="b"/>
                      <a:endParaRPr lang="es-MX" sz="2400" b="0" i="0" u="none" strike="noStrike" dirty="0">
                        <a:solidFill>
                          <a:srgbClr val="000000"/>
                        </a:solidFill>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MX" sz="2400" b="0" i="0" u="none" strike="noStrike" dirty="0">
                          <a:solidFill>
                            <a:srgbClr val="000000"/>
                          </a:solidFill>
                          <a:latin typeface="Calibri"/>
                        </a:rPr>
                        <a:t>Clima educativo: se refiere a las interrelaciones personales que se dan entre profesor/a y estudiantes, entre los estudiantes entre sí. También se conoce como clima escolar o de aula.</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863297">
                <a:tc>
                  <a:txBody>
                    <a:bodyPr/>
                    <a:lstStyle/>
                    <a:p>
                      <a:pPr algn="ctr" fontAlgn="b"/>
                      <a:r>
                        <a:rPr lang="es-MX" sz="2400" b="0" i="0" u="none" strike="noStrike" dirty="0">
                          <a:solidFill>
                            <a:srgbClr val="000000"/>
                          </a:solidFill>
                          <a:latin typeface="Calibri"/>
                        </a:rPr>
                        <a:t>¿Cuánto tiempo y cuando?</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MX" sz="2400" b="0" i="0" u="none" strike="noStrike" dirty="0">
                          <a:solidFill>
                            <a:srgbClr val="000000"/>
                          </a:solidFill>
                          <a:latin typeface="Calibri"/>
                        </a:rPr>
                        <a:t>Cantidad de horas disponibles y en qué momento del proceso.</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335</TotalTime>
  <Words>3386</Words>
  <Application>Microsoft Office PowerPoint</Application>
  <PresentationFormat>Presentación en pantalla (4:3)</PresentationFormat>
  <Paragraphs>592</Paragraphs>
  <Slides>50</Slides>
  <Notes>26</Notes>
  <HiddenSlides>0</HiddenSlides>
  <MMClips>0</MMClips>
  <ScaleCrop>false</ScaleCrop>
  <HeadingPairs>
    <vt:vector size="6" baseType="variant">
      <vt:variant>
        <vt:lpstr>Fuentes usadas</vt:lpstr>
      </vt:variant>
      <vt:variant>
        <vt:i4>12</vt:i4>
      </vt:variant>
      <vt:variant>
        <vt:lpstr>Tema</vt:lpstr>
      </vt:variant>
      <vt:variant>
        <vt:i4>1</vt:i4>
      </vt:variant>
      <vt:variant>
        <vt:lpstr>Títulos de diapositiva</vt:lpstr>
      </vt:variant>
      <vt:variant>
        <vt:i4>50</vt:i4>
      </vt:variant>
    </vt:vector>
  </HeadingPairs>
  <TitlesOfParts>
    <vt:vector size="63" baseType="lpstr">
      <vt:lpstr>Albertus Medium</vt:lpstr>
      <vt:lpstr>Arial</vt:lpstr>
      <vt:lpstr>Arial Black</vt:lpstr>
      <vt:lpstr>Arial Narrow</vt:lpstr>
      <vt:lpstr>Calibri</vt:lpstr>
      <vt:lpstr>Calibri Light</vt:lpstr>
      <vt:lpstr>Comic Sans MS</vt:lpstr>
      <vt:lpstr>Segoe Print</vt:lpstr>
      <vt:lpstr>Segoe Script</vt:lpstr>
      <vt:lpstr>Tempus Sans ITC</vt:lpstr>
      <vt:lpstr>Times New Roman</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Los Métodos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Maria del Pilar</dc:creator>
  <cp:lastModifiedBy>Maria del Pilar</cp:lastModifiedBy>
  <cp:revision>4</cp:revision>
  <dcterms:created xsi:type="dcterms:W3CDTF">2020-08-07T16:52:15Z</dcterms:created>
  <dcterms:modified xsi:type="dcterms:W3CDTF">2020-08-07T22:31:17Z</dcterms:modified>
</cp:coreProperties>
</file>