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7" r:id="rId3"/>
    <p:sldId id="259" r:id="rId4"/>
    <p:sldId id="265" r:id="rId5"/>
    <p:sldId id="267" r:id="rId6"/>
    <p:sldId id="260" r:id="rId7"/>
    <p:sldId id="261" r:id="rId8"/>
    <p:sldId id="269" r:id="rId9"/>
    <p:sldId id="262" r:id="rId10"/>
    <p:sldId id="272" r:id="rId11"/>
    <p:sldId id="276" r:id="rId12"/>
    <p:sldId id="263" r:id="rId13"/>
    <p:sldId id="268" r:id="rId14"/>
    <p:sldId id="264" r:id="rId15"/>
    <p:sldId id="273" r:id="rId16"/>
    <p:sldId id="274" r:id="rId17"/>
    <p:sldId id="277" r:id="rId18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9C34"/>
    <a:srgbClr val="FFFF99"/>
    <a:srgbClr val="E48322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226" autoAdjust="0"/>
  </p:normalViewPr>
  <p:slideViewPr>
    <p:cSldViewPr>
      <p:cViewPr varScale="1">
        <p:scale>
          <a:sx n="86" d="100"/>
          <a:sy n="86" d="100"/>
        </p:scale>
        <p:origin x="135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95C977-7866-4260-AFD6-7AB2A7B31DD7}" type="doc">
      <dgm:prSet loTypeId="urn:microsoft.com/office/officeart/2005/8/layout/arrow5" loCatId="relationship" qsTypeId="urn:microsoft.com/office/officeart/2005/8/quickstyle/simple5" qsCatId="simple" csTypeId="urn:microsoft.com/office/officeart/2005/8/colors/accent4_1" csCatId="accent4" phldr="1"/>
      <dgm:spPr/>
      <dgm:t>
        <a:bodyPr/>
        <a:lstStyle/>
        <a:p>
          <a:endParaRPr lang="es-CL"/>
        </a:p>
      </dgm:t>
    </dgm:pt>
    <dgm:pt modelId="{2E1C56E1-8ECE-4243-BFC8-7F64631DB2E5}">
      <dgm:prSet phldrT="[Texto]"/>
      <dgm:spPr/>
      <dgm:t>
        <a:bodyPr/>
        <a:lstStyle/>
        <a:p>
          <a:r>
            <a:rPr lang="es-CL" b="1" dirty="0"/>
            <a:t>Técnica </a:t>
          </a:r>
          <a:r>
            <a:rPr lang="es-CL" dirty="0"/>
            <a:t>es un método operativo  general que despliega una serie de procedimientos para obtener la  información que se busca. </a:t>
          </a:r>
        </a:p>
      </dgm:t>
    </dgm:pt>
    <dgm:pt modelId="{02A7FA3D-C7EF-4804-B567-6D911B304CFF}" type="parTrans" cxnId="{842A06AB-ABC5-4C30-94EE-FE5ED23A5EFC}">
      <dgm:prSet/>
      <dgm:spPr/>
      <dgm:t>
        <a:bodyPr/>
        <a:lstStyle/>
        <a:p>
          <a:endParaRPr lang="es-CL"/>
        </a:p>
      </dgm:t>
    </dgm:pt>
    <dgm:pt modelId="{BB41EBB4-E9F1-4153-A1F9-CB58957753CA}" type="sibTrans" cxnId="{842A06AB-ABC5-4C30-94EE-FE5ED23A5EFC}">
      <dgm:prSet/>
      <dgm:spPr/>
      <dgm:t>
        <a:bodyPr/>
        <a:lstStyle/>
        <a:p>
          <a:endParaRPr lang="es-CL"/>
        </a:p>
      </dgm:t>
    </dgm:pt>
    <dgm:pt modelId="{204AD140-BDE7-4442-A61E-B886624FE566}">
      <dgm:prSet phldrT="[Texto]"/>
      <dgm:spPr/>
      <dgm:t>
        <a:bodyPr/>
        <a:lstStyle/>
        <a:p>
          <a:r>
            <a:rPr lang="es-CL" b="1" dirty="0"/>
            <a:t>Instrumento</a:t>
          </a:r>
          <a:r>
            <a:rPr lang="es-CL" dirty="0"/>
            <a:t> es una herramienta específica o un recurso concreto o material estructurado que permite recopilar datos al aplicar la técnica escogida. </a:t>
          </a:r>
        </a:p>
      </dgm:t>
    </dgm:pt>
    <dgm:pt modelId="{7B402D10-0DA2-4426-A3DD-1F01B4738F6C}" type="parTrans" cxnId="{5615AFCC-CB39-47AB-8E74-425C99683977}">
      <dgm:prSet/>
      <dgm:spPr/>
      <dgm:t>
        <a:bodyPr/>
        <a:lstStyle/>
        <a:p>
          <a:endParaRPr lang="es-CL"/>
        </a:p>
      </dgm:t>
    </dgm:pt>
    <dgm:pt modelId="{174504E8-0F2F-4683-BC76-D142602F857A}" type="sibTrans" cxnId="{5615AFCC-CB39-47AB-8E74-425C99683977}">
      <dgm:prSet/>
      <dgm:spPr/>
      <dgm:t>
        <a:bodyPr/>
        <a:lstStyle/>
        <a:p>
          <a:endParaRPr lang="es-CL"/>
        </a:p>
      </dgm:t>
    </dgm:pt>
    <dgm:pt modelId="{722BCA88-54AE-437A-A124-2A334FD92E3B}" type="pres">
      <dgm:prSet presAssocID="{6095C977-7866-4260-AFD6-7AB2A7B31DD7}" presName="diagram" presStyleCnt="0">
        <dgm:presLayoutVars>
          <dgm:dir/>
          <dgm:resizeHandles val="exact"/>
        </dgm:presLayoutVars>
      </dgm:prSet>
      <dgm:spPr/>
    </dgm:pt>
    <dgm:pt modelId="{AC6E6050-5242-4091-9261-DF13B1069D10}" type="pres">
      <dgm:prSet presAssocID="{2E1C56E1-8ECE-4243-BFC8-7F64631DB2E5}" presName="arrow" presStyleLbl="node1" presStyleIdx="0" presStyleCnt="2">
        <dgm:presLayoutVars>
          <dgm:bulletEnabled val="1"/>
        </dgm:presLayoutVars>
      </dgm:prSet>
      <dgm:spPr/>
    </dgm:pt>
    <dgm:pt modelId="{FF54BA68-B3A5-4973-8DBE-191A3997E2D6}" type="pres">
      <dgm:prSet presAssocID="{204AD140-BDE7-4442-A61E-B886624FE566}" presName="arrow" presStyleLbl="node1" presStyleIdx="1" presStyleCnt="2">
        <dgm:presLayoutVars>
          <dgm:bulletEnabled val="1"/>
        </dgm:presLayoutVars>
      </dgm:prSet>
      <dgm:spPr/>
    </dgm:pt>
  </dgm:ptLst>
  <dgm:cxnLst>
    <dgm:cxn modelId="{F94D4F02-F47B-4E6B-B6FA-F4192BCEE85E}" type="presOf" srcId="{2E1C56E1-8ECE-4243-BFC8-7F64631DB2E5}" destId="{AC6E6050-5242-4091-9261-DF13B1069D10}" srcOrd="0" destOrd="0" presId="urn:microsoft.com/office/officeart/2005/8/layout/arrow5"/>
    <dgm:cxn modelId="{842A06AB-ABC5-4C30-94EE-FE5ED23A5EFC}" srcId="{6095C977-7866-4260-AFD6-7AB2A7B31DD7}" destId="{2E1C56E1-8ECE-4243-BFC8-7F64631DB2E5}" srcOrd="0" destOrd="0" parTransId="{02A7FA3D-C7EF-4804-B567-6D911B304CFF}" sibTransId="{BB41EBB4-E9F1-4153-A1F9-CB58957753CA}"/>
    <dgm:cxn modelId="{42506DBF-2A4F-47FF-93F3-B759C7199345}" type="presOf" srcId="{204AD140-BDE7-4442-A61E-B886624FE566}" destId="{FF54BA68-B3A5-4973-8DBE-191A3997E2D6}" srcOrd="0" destOrd="0" presId="urn:microsoft.com/office/officeart/2005/8/layout/arrow5"/>
    <dgm:cxn modelId="{5615AFCC-CB39-47AB-8E74-425C99683977}" srcId="{6095C977-7866-4260-AFD6-7AB2A7B31DD7}" destId="{204AD140-BDE7-4442-A61E-B886624FE566}" srcOrd="1" destOrd="0" parTransId="{7B402D10-0DA2-4426-A3DD-1F01B4738F6C}" sibTransId="{174504E8-0F2F-4683-BC76-D142602F857A}"/>
    <dgm:cxn modelId="{6C4230D6-8A3B-41B1-A686-977100E25B89}" type="presOf" srcId="{6095C977-7866-4260-AFD6-7AB2A7B31DD7}" destId="{722BCA88-54AE-437A-A124-2A334FD92E3B}" srcOrd="0" destOrd="0" presId="urn:microsoft.com/office/officeart/2005/8/layout/arrow5"/>
    <dgm:cxn modelId="{8A3FC73D-CB6B-4C8E-B1D7-E1811636ED49}" type="presParOf" srcId="{722BCA88-54AE-437A-A124-2A334FD92E3B}" destId="{AC6E6050-5242-4091-9261-DF13B1069D10}" srcOrd="0" destOrd="0" presId="urn:microsoft.com/office/officeart/2005/8/layout/arrow5"/>
    <dgm:cxn modelId="{279EF324-8D3E-4502-8C9D-3C6BC4B39112}" type="presParOf" srcId="{722BCA88-54AE-437A-A124-2A334FD92E3B}" destId="{FF54BA68-B3A5-4973-8DBE-191A3997E2D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7DD997-6EF0-44A8-9DFA-A1402843EB4C}" type="doc">
      <dgm:prSet loTypeId="urn:microsoft.com/office/officeart/2005/8/layout/pList2#1" loCatId="list" qsTypeId="urn:microsoft.com/office/officeart/2005/8/quickstyle/simple1" qsCatId="simple" csTypeId="urn:microsoft.com/office/officeart/2005/8/colors/accent4_1" csCatId="accent4" phldr="1"/>
      <dgm:spPr/>
    </dgm:pt>
    <dgm:pt modelId="{9F9FE426-EFE1-4C6D-8730-19FBE41BB252}">
      <dgm:prSet phldrT="[Texto]"/>
      <dgm:spPr/>
      <dgm:t>
        <a:bodyPr/>
        <a:lstStyle/>
        <a:p>
          <a:r>
            <a:rPr lang="es-CL" dirty="0"/>
            <a:t>Se obtiene</a:t>
          </a:r>
          <a:r>
            <a:rPr lang="es-CL" b="1" dirty="0"/>
            <a:t> </a:t>
          </a:r>
          <a:r>
            <a:rPr lang="es-CL" dirty="0"/>
            <a:t>información sobre conductas y acontecimientos habituales de los estudiantes y permite conocer aspectos como intereses, actitudes, habilidades, destrezas, etc.</a:t>
          </a:r>
        </a:p>
      </dgm:t>
    </dgm:pt>
    <dgm:pt modelId="{FD6F3158-67AE-497C-824B-881E3E51C1AD}" type="parTrans" cxnId="{FF55A08B-8D1F-48BA-A655-F3DF0FD52BA6}">
      <dgm:prSet/>
      <dgm:spPr/>
      <dgm:t>
        <a:bodyPr/>
        <a:lstStyle/>
        <a:p>
          <a:endParaRPr lang="es-CL"/>
        </a:p>
      </dgm:t>
    </dgm:pt>
    <dgm:pt modelId="{0DE23EBD-F2CC-42AC-A8BC-AD8CE1E1A18E}" type="sibTrans" cxnId="{FF55A08B-8D1F-48BA-A655-F3DF0FD52BA6}">
      <dgm:prSet/>
      <dgm:spPr/>
      <dgm:t>
        <a:bodyPr/>
        <a:lstStyle/>
        <a:p>
          <a:endParaRPr lang="es-CL"/>
        </a:p>
      </dgm:t>
    </dgm:pt>
    <dgm:pt modelId="{488053AE-9F27-4E9A-942F-0DD0E994058F}" type="pres">
      <dgm:prSet presAssocID="{477DD997-6EF0-44A8-9DFA-A1402843EB4C}" presName="Name0" presStyleCnt="0">
        <dgm:presLayoutVars>
          <dgm:dir/>
          <dgm:resizeHandles val="exact"/>
        </dgm:presLayoutVars>
      </dgm:prSet>
      <dgm:spPr/>
    </dgm:pt>
    <dgm:pt modelId="{B0A2BA45-69EE-4C01-B9E5-CA3ECE653063}" type="pres">
      <dgm:prSet presAssocID="{477DD997-6EF0-44A8-9DFA-A1402843EB4C}" presName="bkgdShp" presStyleLbl="alignAccFollowNode1" presStyleIdx="0" presStyleCnt="1"/>
      <dgm:spPr/>
    </dgm:pt>
    <dgm:pt modelId="{E3BE8F57-C3FD-4E37-AA83-7C826DB037FE}" type="pres">
      <dgm:prSet presAssocID="{477DD997-6EF0-44A8-9DFA-A1402843EB4C}" presName="linComp" presStyleCnt="0"/>
      <dgm:spPr/>
    </dgm:pt>
    <dgm:pt modelId="{0C934E74-A169-4DFC-A36C-D7A44A086D8C}" type="pres">
      <dgm:prSet presAssocID="{9F9FE426-EFE1-4C6D-8730-19FBE41BB252}" presName="compNode" presStyleCnt="0"/>
      <dgm:spPr/>
    </dgm:pt>
    <dgm:pt modelId="{32F26CF7-DB63-479C-B8AC-355E2482D06B}" type="pres">
      <dgm:prSet presAssocID="{9F9FE426-EFE1-4C6D-8730-19FBE41BB252}" presName="node" presStyleLbl="node1" presStyleIdx="0" presStyleCnt="1" custScaleX="106487">
        <dgm:presLayoutVars>
          <dgm:bulletEnabled val="1"/>
        </dgm:presLayoutVars>
      </dgm:prSet>
      <dgm:spPr/>
    </dgm:pt>
    <dgm:pt modelId="{8F584EC6-FE72-4132-A4C1-37B2EDEE562B}" type="pres">
      <dgm:prSet presAssocID="{9F9FE426-EFE1-4C6D-8730-19FBE41BB252}" presName="invisiNode" presStyleLbl="node1" presStyleIdx="0" presStyleCnt="1"/>
      <dgm:spPr/>
    </dgm:pt>
    <dgm:pt modelId="{C9B8FEDB-D3E5-4400-AC7B-FF5F97ED6AAF}" type="pres">
      <dgm:prSet presAssocID="{9F9FE426-EFE1-4C6D-8730-19FBE41BB252}" presName="imagNode" presStyleLbl="fgImgPlace1" presStyleIdx="0" presStyleCnt="1" custFlipVert="1" custFlipHor="1" custScaleX="1095" custScaleY="3270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CCE3ED6E-3F24-4950-B18F-127906F9EBC5}" type="presOf" srcId="{9F9FE426-EFE1-4C6D-8730-19FBE41BB252}" destId="{32F26CF7-DB63-479C-B8AC-355E2482D06B}" srcOrd="0" destOrd="0" presId="urn:microsoft.com/office/officeart/2005/8/layout/pList2#1"/>
    <dgm:cxn modelId="{FF55A08B-8D1F-48BA-A655-F3DF0FD52BA6}" srcId="{477DD997-6EF0-44A8-9DFA-A1402843EB4C}" destId="{9F9FE426-EFE1-4C6D-8730-19FBE41BB252}" srcOrd="0" destOrd="0" parTransId="{FD6F3158-67AE-497C-824B-881E3E51C1AD}" sibTransId="{0DE23EBD-F2CC-42AC-A8BC-AD8CE1E1A18E}"/>
    <dgm:cxn modelId="{80EB4DA9-F7A0-4BBE-8798-2B3B28044476}" type="presOf" srcId="{477DD997-6EF0-44A8-9DFA-A1402843EB4C}" destId="{488053AE-9F27-4E9A-942F-0DD0E994058F}" srcOrd="0" destOrd="0" presId="urn:microsoft.com/office/officeart/2005/8/layout/pList2#1"/>
    <dgm:cxn modelId="{0F0659AE-BDD6-446B-B763-6489D25EECEA}" type="presParOf" srcId="{488053AE-9F27-4E9A-942F-0DD0E994058F}" destId="{B0A2BA45-69EE-4C01-B9E5-CA3ECE653063}" srcOrd="0" destOrd="0" presId="urn:microsoft.com/office/officeart/2005/8/layout/pList2#1"/>
    <dgm:cxn modelId="{5EAF40E7-C7A4-42FD-BFA5-5CB8FE206186}" type="presParOf" srcId="{488053AE-9F27-4E9A-942F-0DD0E994058F}" destId="{E3BE8F57-C3FD-4E37-AA83-7C826DB037FE}" srcOrd="1" destOrd="0" presId="urn:microsoft.com/office/officeart/2005/8/layout/pList2#1"/>
    <dgm:cxn modelId="{A9C184E0-6920-4466-8C37-6695DE592262}" type="presParOf" srcId="{E3BE8F57-C3FD-4E37-AA83-7C826DB037FE}" destId="{0C934E74-A169-4DFC-A36C-D7A44A086D8C}" srcOrd="0" destOrd="0" presId="urn:microsoft.com/office/officeart/2005/8/layout/pList2#1"/>
    <dgm:cxn modelId="{4161A21C-FCD0-4911-A784-E9C8F5696C30}" type="presParOf" srcId="{0C934E74-A169-4DFC-A36C-D7A44A086D8C}" destId="{32F26CF7-DB63-479C-B8AC-355E2482D06B}" srcOrd="0" destOrd="0" presId="urn:microsoft.com/office/officeart/2005/8/layout/pList2#1"/>
    <dgm:cxn modelId="{C5ACC4D5-AC4F-47A2-A4AF-268CBA38233C}" type="presParOf" srcId="{0C934E74-A169-4DFC-A36C-D7A44A086D8C}" destId="{8F584EC6-FE72-4132-A4C1-37B2EDEE562B}" srcOrd="1" destOrd="0" presId="urn:microsoft.com/office/officeart/2005/8/layout/pList2#1"/>
    <dgm:cxn modelId="{609E3CAD-ABEC-4359-8EA4-B6A8AEA9D49F}" type="presParOf" srcId="{0C934E74-A169-4DFC-A36C-D7A44A086D8C}" destId="{C9B8FEDB-D3E5-4400-AC7B-FF5F97ED6AAF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7DD997-6EF0-44A8-9DFA-A1402843EB4C}" type="doc">
      <dgm:prSet loTypeId="urn:microsoft.com/office/officeart/2005/8/layout/pList2#2" loCatId="list" qsTypeId="urn:microsoft.com/office/officeart/2005/8/quickstyle/simple1" qsCatId="simple" csTypeId="urn:microsoft.com/office/officeart/2005/8/colors/accent6_1" csCatId="accent6" phldr="1"/>
      <dgm:spPr/>
    </dgm:pt>
    <dgm:pt modelId="{9F9FE426-EFE1-4C6D-8730-19FBE41BB252}">
      <dgm:prSet phldrT="[Texto]" custT="1"/>
      <dgm:spPr>
        <a:ln>
          <a:solidFill>
            <a:schemeClr val="bg1"/>
          </a:solidFill>
        </a:ln>
      </dgm:spPr>
      <dgm:t>
        <a:bodyPr/>
        <a:lstStyle/>
        <a:p>
          <a:pPr algn="just"/>
          <a:endParaRPr lang="es-CL" sz="2000" b="1" dirty="0"/>
        </a:p>
        <a:p>
          <a:pPr algn="just"/>
          <a:r>
            <a:rPr lang="es-CL" sz="2000" b="1" dirty="0"/>
            <a:t>La formulación de preguntas  es una de las actividades más representativas de la acción didáctica y tal es su impacto en el proceso de aprendizaje que se ha profundizado mucho en las posibilidades que admiten las diversas alternativas de pregunta implementadas en aula. </a:t>
          </a:r>
        </a:p>
        <a:p>
          <a:pPr algn="just"/>
          <a:r>
            <a:rPr lang="es-CL" sz="2000" b="1" dirty="0"/>
            <a:t>Es un medio simple, económico, que fomenta la curiosidad y estimula el conocimiento.</a:t>
          </a:r>
        </a:p>
        <a:p>
          <a:pPr algn="just"/>
          <a:endParaRPr lang="es-CL" sz="2000" b="1" dirty="0"/>
        </a:p>
        <a:p>
          <a:pPr algn="just"/>
          <a:endParaRPr lang="es-CL" sz="2000" b="1" dirty="0"/>
        </a:p>
      </dgm:t>
    </dgm:pt>
    <dgm:pt modelId="{FD6F3158-67AE-497C-824B-881E3E51C1AD}" type="parTrans" cxnId="{FF55A08B-8D1F-48BA-A655-F3DF0FD52BA6}">
      <dgm:prSet/>
      <dgm:spPr/>
      <dgm:t>
        <a:bodyPr/>
        <a:lstStyle/>
        <a:p>
          <a:endParaRPr lang="es-CL"/>
        </a:p>
      </dgm:t>
    </dgm:pt>
    <dgm:pt modelId="{0DE23EBD-F2CC-42AC-A8BC-AD8CE1E1A18E}" type="sibTrans" cxnId="{FF55A08B-8D1F-48BA-A655-F3DF0FD52BA6}">
      <dgm:prSet/>
      <dgm:spPr/>
      <dgm:t>
        <a:bodyPr/>
        <a:lstStyle/>
        <a:p>
          <a:endParaRPr lang="es-CL"/>
        </a:p>
      </dgm:t>
    </dgm:pt>
    <dgm:pt modelId="{488053AE-9F27-4E9A-942F-0DD0E994058F}" type="pres">
      <dgm:prSet presAssocID="{477DD997-6EF0-44A8-9DFA-A1402843EB4C}" presName="Name0" presStyleCnt="0">
        <dgm:presLayoutVars>
          <dgm:dir/>
          <dgm:resizeHandles val="exact"/>
        </dgm:presLayoutVars>
      </dgm:prSet>
      <dgm:spPr/>
    </dgm:pt>
    <dgm:pt modelId="{B0A2BA45-69EE-4C01-B9E5-CA3ECE653063}" type="pres">
      <dgm:prSet presAssocID="{477DD997-6EF0-44A8-9DFA-A1402843EB4C}" presName="bkgdShp" presStyleLbl="alignAccFollowNode1" presStyleIdx="0" presStyleCnt="1" custScaleY="96402" custLinFactNeighborY="5899"/>
      <dgm:spPr>
        <a:ln>
          <a:solidFill>
            <a:schemeClr val="bg1">
              <a:alpha val="90000"/>
            </a:schemeClr>
          </a:solidFill>
        </a:ln>
      </dgm:spPr>
    </dgm:pt>
    <dgm:pt modelId="{E3BE8F57-C3FD-4E37-AA83-7C826DB037FE}" type="pres">
      <dgm:prSet presAssocID="{477DD997-6EF0-44A8-9DFA-A1402843EB4C}" presName="linComp" presStyleCnt="0"/>
      <dgm:spPr/>
    </dgm:pt>
    <dgm:pt modelId="{0C934E74-A169-4DFC-A36C-D7A44A086D8C}" type="pres">
      <dgm:prSet presAssocID="{9F9FE426-EFE1-4C6D-8730-19FBE41BB252}" presName="compNode" presStyleCnt="0"/>
      <dgm:spPr/>
    </dgm:pt>
    <dgm:pt modelId="{32F26CF7-DB63-479C-B8AC-355E2482D06B}" type="pres">
      <dgm:prSet presAssocID="{9F9FE426-EFE1-4C6D-8730-19FBE41BB252}" presName="node" presStyleLbl="node1" presStyleIdx="0" presStyleCnt="1" custScaleX="106591" custScaleY="78796" custLinFactNeighborX="-753" custLinFactNeighborY="-12426">
        <dgm:presLayoutVars>
          <dgm:bulletEnabled val="1"/>
        </dgm:presLayoutVars>
      </dgm:prSet>
      <dgm:spPr/>
    </dgm:pt>
    <dgm:pt modelId="{8F584EC6-FE72-4132-A4C1-37B2EDEE562B}" type="pres">
      <dgm:prSet presAssocID="{9F9FE426-EFE1-4C6D-8730-19FBE41BB252}" presName="invisiNode" presStyleLbl="node1" presStyleIdx="0" presStyleCnt="1"/>
      <dgm:spPr/>
    </dgm:pt>
    <dgm:pt modelId="{C9B8FEDB-D3E5-4400-AC7B-FF5F97ED6AAF}" type="pres">
      <dgm:prSet presAssocID="{9F9FE426-EFE1-4C6D-8730-19FBE41BB252}" presName="imagNode" presStyleLbl="fgImgPlace1" presStyleIdx="0" presStyleCnt="1" custScaleX="16250" custScaleY="67635" custLinFactNeighborX="911" custLinFactNeighborY="-48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4C71CA0C-1D12-4E33-915F-CC12CBD2DF63}" type="presOf" srcId="{477DD997-6EF0-44A8-9DFA-A1402843EB4C}" destId="{488053AE-9F27-4E9A-942F-0DD0E994058F}" srcOrd="0" destOrd="0" presId="urn:microsoft.com/office/officeart/2005/8/layout/pList2#2"/>
    <dgm:cxn modelId="{79A3B635-5557-4BEB-A3B7-2F859216F2AF}" type="presOf" srcId="{9F9FE426-EFE1-4C6D-8730-19FBE41BB252}" destId="{32F26CF7-DB63-479C-B8AC-355E2482D06B}" srcOrd="0" destOrd="0" presId="urn:microsoft.com/office/officeart/2005/8/layout/pList2#2"/>
    <dgm:cxn modelId="{FF55A08B-8D1F-48BA-A655-F3DF0FD52BA6}" srcId="{477DD997-6EF0-44A8-9DFA-A1402843EB4C}" destId="{9F9FE426-EFE1-4C6D-8730-19FBE41BB252}" srcOrd="0" destOrd="0" parTransId="{FD6F3158-67AE-497C-824B-881E3E51C1AD}" sibTransId="{0DE23EBD-F2CC-42AC-A8BC-AD8CE1E1A18E}"/>
    <dgm:cxn modelId="{FFB28194-0475-4F18-8E82-A2DCFBDD7633}" type="presParOf" srcId="{488053AE-9F27-4E9A-942F-0DD0E994058F}" destId="{B0A2BA45-69EE-4C01-B9E5-CA3ECE653063}" srcOrd="0" destOrd="0" presId="urn:microsoft.com/office/officeart/2005/8/layout/pList2#2"/>
    <dgm:cxn modelId="{ADD225CC-8E39-4D76-91D4-8B26BCDF60E7}" type="presParOf" srcId="{488053AE-9F27-4E9A-942F-0DD0E994058F}" destId="{E3BE8F57-C3FD-4E37-AA83-7C826DB037FE}" srcOrd="1" destOrd="0" presId="urn:microsoft.com/office/officeart/2005/8/layout/pList2#2"/>
    <dgm:cxn modelId="{4A1CE5B0-5C95-46CA-91FC-E1D51AF6A5E1}" type="presParOf" srcId="{E3BE8F57-C3FD-4E37-AA83-7C826DB037FE}" destId="{0C934E74-A169-4DFC-A36C-D7A44A086D8C}" srcOrd="0" destOrd="0" presId="urn:microsoft.com/office/officeart/2005/8/layout/pList2#2"/>
    <dgm:cxn modelId="{CCEB9C32-57AF-460F-B641-8E47AD16ED68}" type="presParOf" srcId="{0C934E74-A169-4DFC-A36C-D7A44A086D8C}" destId="{32F26CF7-DB63-479C-B8AC-355E2482D06B}" srcOrd="0" destOrd="0" presId="urn:microsoft.com/office/officeart/2005/8/layout/pList2#2"/>
    <dgm:cxn modelId="{791E7BA6-B965-4FC7-8A36-BC40D5715D99}" type="presParOf" srcId="{0C934E74-A169-4DFC-A36C-D7A44A086D8C}" destId="{8F584EC6-FE72-4132-A4C1-37B2EDEE562B}" srcOrd="1" destOrd="0" presId="urn:microsoft.com/office/officeart/2005/8/layout/pList2#2"/>
    <dgm:cxn modelId="{07827D71-8C11-46E6-9A4E-587AB092D993}" type="presParOf" srcId="{0C934E74-A169-4DFC-A36C-D7A44A086D8C}" destId="{C9B8FEDB-D3E5-4400-AC7B-FF5F97ED6AAF}" srcOrd="2" destOrd="0" presId="urn:microsoft.com/office/officeart/2005/8/layout/pList2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E371E9A-6EA1-4533-B2DE-EA3BE49BAC3B}" type="doc">
      <dgm:prSet loTypeId="urn:microsoft.com/office/officeart/2005/8/layout/list1" loCatId="list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es-CL"/>
        </a:p>
      </dgm:t>
    </dgm:pt>
    <dgm:pt modelId="{8FF05A2D-9088-43D0-82D8-72D9553F5E66}">
      <dgm:prSet phldrT="[Texto]" custT="1"/>
      <dgm:spPr/>
      <dgm:t>
        <a:bodyPr/>
        <a:lstStyle/>
        <a:p>
          <a:r>
            <a:rPr lang="es-CL" sz="1800" b="1" dirty="0"/>
            <a:t>Debe explicitarse los aspectos a observar, de ellos cuáles se registrarán y en función de eso, elegir el instrumento más adecuado.</a:t>
          </a:r>
        </a:p>
      </dgm:t>
    </dgm:pt>
    <dgm:pt modelId="{3BA84421-C3C4-40FD-8819-1F6F3E65FCD7}" type="parTrans" cxnId="{04102574-7B6A-4E9D-A6C2-4ED0D8D25D6F}">
      <dgm:prSet/>
      <dgm:spPr/>
      <dgm:t>
        <a:bodyPr/>
        <a:lstStyle/>
        <a:p>
          <a:endParaRPr lang="es-CL" b="1"/>
        </a:p>
      </dgm:t>
    </dgm:pt>
    <dgm:pt modelId="{BE228209-E5B8-40E2-AB2C-E8CB799882EB}" type="sibTrans" cxnId="{04102574-7B6A-4E9D-A6C2-4ED0D8D25D6F}">
      <dgm:prSet/>
      <dgm:spPr/>
      <dgm:t>
        <a:bodyPr/>
        <a:lstStyle/>
        <a:p>
          <a:endParaRPr lang="es-CL" b="1"/>
        </a:p>
      </dgm:t>
    </dgm:pt>
    <dgm:pt modelId="{CB5C88F7-0311-47D6-9F5E-8721B6D1FEDB}">
      <dgm:prSet custT="1"/>
      <dgm:spPr/>
      <dgm:t>
        <a:bodyPr/>
        <a:lstStyle/>
        <a:p>
          <a:r>
            <a:rPr lang="es-CL" sz="1800" b="1" dirty="0"/>
            <a:t>Debe describir y no calificar inicialmente las conductas observadas.</a:t>
          </a:r>
        </a:p>
      </dgm:t>
    </dgm:pt>
    <dgm:pt modelId="{D6554867-24E3-40B4-8602-298F05BA5953}" type="parTrans" cxnId="{179D47EA-3FFE-4042-AF11-15FEC252BA22}">
      <dgm:prSet/>
      <dgm:spPr/>
      <dgm:t>
        <a:bodyPr/>
        <a:lstStyle/>
        <a:p>
          <a:endParaRPr lang="es-CL" b="1"/>
        </a:p>
      </dgm:t>
    </dgm:pt>
    <dgm:pt modelId="{FB8F137C-420E-4E9E-B055-BB3A768B0E0D}" type="sibTrans" cxnId="{179D47EA-3FFE-4042-AF11-15FEC252BA22}">
      <dgm:prSet/>
      <dgm:spPr/>
      <dgm:t>
        <a:bodyPr/>
        <a:lstStyle/>
        <a:p>
          <a:endParaRPr lang="es-CL" b="1"/>
        </a:p>
      </dgm:t>
    </dgm:pt>
    <dgm:pt modelId="{F1A941FE-CF25-4F6A-9314-04D3E9B4CA8B}">
      <dgm:prSet custT="1"/>
      <dgm:spPr/>
      <dgm:t>
        <a:bodyPr/>
        <a:lstStyle/>
        <a:p>
          <a:r>
            <a:rPr lang="es-CL" sz="1800" b="1" dirty="0"/>
            <a:t>Debe ser fiable: no debiera variar de manera importante el registro en períodos breves de tiempo.</a:t>
          </a:r>
        </a:p>
      </dgm:t>
    </dgm:pt>
    <dgm:pt modelId="{A84F1DC9-69E6-4D36-9E61-E4E898FB3211}" type="parTrans" cxnId="{6974BDE2-3366-4149-92C9-E6C22E5AF6FA}">
      <dgm:prSet/>
      <dgm:spPr/>
      <dgm:t>
        <a:bodyPr/>
        <a:lstStyle/>
        <a:p>
          <a:endParaRPr lang="es-CL" b="1"/>
        </a:p>
      </dgm:t>
    </dgm:pt>
    <dgm:pt modelId="{CF87FCDA-9FDC-4483-ACFE-7245B0340E99}" type="sibTrans" cxnId="{6974BDE2-3366-4149-92C9-E6C22E5AF6FA}">
      <dgm:prSet/>
      <dgm:spPr/>
      <dgm:t>
        <a:bodyPr/>
        <a:lstStyle/>
        <a:p>
          <a:endParaRPr lang="es-CL" b="1"/>
        </a:p>
      </dgm:t>
    </dgm:pt>
    <dgm:pt modelId="{19B45A39-A0C4-4C57-9E9A-952811B6A9CB}">
      <dgm:prSet custT="1"/>
      <dgm:spPr/>
      <dgm:t>
        <a:bodyPr/>
        <a:lstStyle/>
        <a:p>
          <a:r>
            <a:rPr lang="es-CL" sz="1800" b="1" dirty="0"/>
            <a:t>Debe ser válida: las conductas reflejan el aspecto que espero evaluar.</a:t>
          </a:r>
        </a:p>
      </dgm:t>
    </dgm:pt>
    <dgm:pt modelId="{2D0129A0-3389-48E2-B945-01E8692FEBAD}" type="parTrans" cxnId="{36BE9863-8440-4D87-912A-DA4BBFF5F4F1}">
      <dgm:prSet/>
      <dgm:spPr/>
      <dgm:t>
        <a:bodyPr/>
        <a:lstStyle/>
        <a:p>
          <a:endParaRPr lang="es-CL" b="1"/>
        </a:p>
      </dgm:t>
    </dgm:pt>
    <dgm:pt modelId="{1BE5152F-31D5-4DDC-A894-DA714F2092C2}" type="sibTrans" cxnId="{36BE9863-8440-4D87-912A-DA4BBFF5F4F1}">
      <dgm:prSet/>
      <dgm:spPr/>
      <dgm:t>
        <a:bodyPr/>
        <a:lstStyle/>
        <a:p>
          <a:endParaRPr lang="es-CL" b="1"/>
        </a:p>
      </dgm:t>
    </dgm:pt>
    <dgm:pt modelId="{71D15156-68B8-41CD-81A5-D69D25D7098F}">
      <dgm:prSet custT="1"/>
      <dgm:spPr/>
      <dgm:t>
        <a:bodyPr/>
        <a:lstStyle/>
        <a:p>
          <a:r>
            <a:rPr lang="es-CL" sz="1800" b="1" dirty="0"/>
            <a:t>Debe ejercitarse la capacidad de seleccionar aquello que merece ser observado a la luz del objetivo de evaluación propuesto.</a:t>
          </a:r>
        </a:p>
      </dgm:t>
    </dgm:pt>
    <dgm:pt modelId="{7FECE667-4749-4C71-9FBB-79BABE607D70}" type="parTrans" cxnId="{770871F4-94EA-4C31-81EC-0D8DB4D81886}">
      <dgm:prSet/>
      <dgm:spPr/>
      <dgm:t>
        <a:bodyPr/>
        <a:lstStyle/>
        <a:p>
          <a:endParaRPr lang="es-CL" b="1"/>
        </a:p>
      </dgm:t>
    </dgm:pt>
    <dgm:pt modelId="{D6E99AFA-B6C0-43A3-84A3-29AC8BBB011E}" type="sibTrans" cxnId="{770871F4-94EA-4C31-81EC-0D8DB4D81886}">
      <dgm:prSet/>
      <dgm:spPr/>
      <dgm:t>
        <a:bodyPr/>
        <a:lstStyle/>
        <a:p>
          <a:endParaRPr lang="es-CL" b="1"/>
        </a:p>
      </dgm:t>
    </dgm:pt>
    <dgm:pt modelId="{FB59C4F4-EA8F-4120-8748-2DE1AB70EDAD}">
      <dgm:prSet custT="1"/>
      <dgm:spPr/>
      <dgm:t>
        <a:bodyPr/>
        <a:lstStyle/>
        <a:p>
          <a:r>
            <a:rPr lang="es-CL" sz="1800" b="1" dirty="0"/>
            <a:t>Debe planificarse un registro de observaciones breves, aplicables en la realidad teniendo claros los criterios de intencionalidad, oportunidad y discreción.</a:t>
          </a:r>
        </a:p>
      </dgm:t>
    </dgm:pt>
    <dgm:pt modelId="{BF25905F-87EC-46FB-89D5-AC16A6C03222}" type="parTrans" cxnId="{6BD5A8C1-89B8-44B7-BB36-05A1B732853A}">
      <dgm:prSet/>
      <dgm:spPr/>
      <dgm:t>
        <a:bodyPr/>
        <a:lstStyle/>
        <a:p>
          <a:endParaRPr lang="es-CL" b="1"/>
        </a:p>
      </dgm:t>
    </dgm:pt>
    <dgm:pt modelId="{E2AD7E74-221B-465C-8236-3FEA35D9BF6A}" type="sibTrans" cxnId="{6BD5A8C1-89B8-44B7-BB36-05A1B732853A}">
      <dgm:prSet/>
      <dgm:spPr/>
      <dgm:t>
        <a:bodyPr/>
        <a:lstStyle/>
        <a:p>
          <a:endParaRPr lang="es-CL" b="1"/>
        </a:p>
      </dgm:t>
    </dgm:pt>
    <dgm:pt modelId="{28E87627-E263-47FC-A329-47D77CC7F15B}" type="pres">
      <dgm:prSet presAssocID="{1E371E9A-6EA1-4533-B2DE-EA3BE49BAC3B}" presName="linear" presStyleCnt="0">
        <dgm:presLayoutVars>
          <dgm:dir/>
          <dgm:animLvl val="lvl"/>
          <dgm:resizeHandles val="exact"/>
        </dgm:presLayoutVars>
      </dgm:prSet>
      <dgm:spPr/>
    </dgm:pt>
    <dgm:pt modelId="{9B2836ED-1C7D-4EF0-B1CA-0D25F8C857B4}" type="pres">
      <dgm:prSet presAssocID="{8FF05A2D-9088-43D0-82D8-72D9553F5E66}" presName="parentLin" presStyleCnt="0"/>
      <dgm:spPr/>
    </dgm:pt>
    <dgm:pt modelId="{FDE98683-D1C6-49C1-AB9D-AF30E4022446}" type="pres">
      <dgm:prSet presAssocID="{8FF05A2D-9088-43D0-82D8-72D9553F5E66}" presName="parentLeftMargin" presStyleLbl="node1" presStyleIdx="0" presStyleCnt="6"/>
      <dgm:spPr/>
    </dgm:pt>
    <dgm:pt modelId="{96373133-4606-4F74-8D83-A06A074D48B4}" type="pres">
      <dgm:prSet presAssocID="{8FF05A2D-9088-43D0-82D8-72D9553F5E66}" presName="parentText" presStyleLbl="node1" presStyleIdx="0" presStyleCnt="6" custScaleX="142857" custScaleY="91254">
        <dgm:presLayoutVars>
          <dgm:chMax val="0"/>
          <dgm:bulletEnabled val="1"/>
        </dgm:presLayoutVars>
      </dgm:prSet>
      <dgm:spPr/>
    </dgm:pt>
    <dgm:pt modelId="{CFE2DA6A-990A-4BA5-A35A-2EC2F2817D2A}" type="pres">
      <dgm:prSet presAssocID="{8FF05A2D-9088-43D0-82D8-72D9553F5E66}" presName="negativeSpace" presStyleCnt="0"/>
      <dgm:spPr/>
    </dgm:pt>
    <dgm:pt modelId="{E327BF45-C659-4095-8BCE-E5A85D4EB9B4}" type="pres">
      <dgm:prSet presAssocID="{8FF05A2D-9088-43D0-82D8-72D9553F5E66}" presName="childText" presStyleLbl="conFgAcc1" presStyleIdx="0" presStyleCnt="6">
        <dgm:presLayoutVars>
          <dgm:bulletEnabled val="1"/>
        </dgm:presLayoutVars>
      </dgm:prSet>
      <dgm:spPr/>
    </dgm:pt>
    <dgm:pt modelId="{28953BAC-61F6-4417-B778-BA1E5DC6396F}" type="pres">
      <dgm:prSet presAssocID="{BE228209-E5B8-40E2-AB2C-E8CB799882EB}" presName="spaceBetweenRectangles" presStyleCnt="0"/>
      <dgm:spPr/>
    </dgm:pt>
    <dgm:pt modelId="{54AECF93-8952-4FD9-83D0-9587DDD26681}" type="pres">
      <dgm:prSet presAssocID="{CB5C88F7-0311-47D6-9F5E-8721B6D1FEDB}" presName="parentLin" presStyleCnt="0"/>
      <dgm:spPr/>
    </dgm:pt>
    <dgm:pt modelId="{BBEC41A2-9FFE-410C-8B83-8A84AF3E7A94}" type="pres">
      <dgm:prSet presAssocID="{CB5C88F7-0311-47D6-9F5E-8721B6D1FEDB}" presName="parentLeftMargin" presStyleLbl="node1" presStyleIdx="0" presStyleCnt="6"/>
      <dgm:spPr/>
    </dgm:pt>
    <dgm:pt modelId="{595B5854-2C0E-4CDA-ACBB-CD6C100B5F38}" type="pres">
      <dgm:prSet presAssocID="{CB5C88F7-0311-47D6-9F5E-8721B6D1FEDB}" presName="parentText" presStyleLbl="node1" presStyleIdx="1" presStyleCnt="6" custScaleX="142857" custScaleY="91254">
        <dgm:presLayoutVars>
          <dgm:chMax val="0"/>
          <dgm:bulletEnabled val="1"/>
        </dgm:presLayoutVars>
      </dgm:prSet>
      <dgm:spPr/>
    </dgm:pt>
    <dgm:pt modelId="{6CA71BBD-EE02-4CAE-BA58-5FB0967E232B}" type="pres">
      <dgm:prSet presAssocID="{CB5C88F7-0311-47D6-9F5E-8721B6D1FEDB}" presName="negativeSpace" presStyleCnt="0"/>
      <dgm:spPr/>
    </dgm:pt>
    <dgm:pt modelId="{6FA7AB6F-523C-4531-A40E-586B2E3DE234}" type="pres">
      <dgm:prSet presAssocID="{CB5C88F7-0311-47D6-9F5E-8721B6D1FEDB}" presName="childText" presStyleLbl="conFgAcc1" presStyleIdx="1" presStyleCnt="6">
        <dgm:presLayoutVars>
          <dgm:bulletEnabled val="1"/>
        </dgm:presLayoutVars>
      </dgm:prSet>
      <dgm:spPr/>
    </dgm:pt>
    <dgm:pt modelId="{F2455448-DC4D-4FC2-A86B-DFF5FF994866}" type="pres">
      <dgm:prSet presAssocID="{FB8F137C-420E-4E9E-B055-BB3A768B0E0D}" presName="spaceBetweenRectangles" presStyleCnt="0"/>
      <dgm:spPr/>
    </dgm:pt>
    <dgm:pt modelId="{D863B775-EDA6-4ECF-82ED-B057C13A9F72}" type="pres">
      <dgm:prSet presAssocID="{F1A941FE-CF25-4F6A-9314-04D3E9B4CA8B}" presName="parentLin" presStyleCnt="0"/>
      <dgm:spPr/>
    </dgm:pt>
    <dgm:pt modelId="{596CBC91-FF01-49BF-9CFB-1A0C7CA6A3DB}" type="pres">
      <dgm:prSet presAssocID="{F1A941FE-CF25-4F6A-9314-04D3E9B4CA8B}" presName="parentLeftMargin" presStyleLbl="node1" presStyleIdx="1" presStyleCnt="6"/>
      <dgm:spPr/>
    </dgm:pt>
    <dgm:pt modelId="{00A4B32F-E2B5-48FE-AB67-F58A77AAA5B6}" type="pres">
      <dgm:prSet presAssocID="{F1A941FE-CF25-4F6A-9314-04D3E9B4CA8B}" presName="parentText" presStyleLbl="node1" presStyleIdx="2" presStyleCnt="6" custScaleX="142857" custScaleY="91254">
        <dgm:presLayoutVars>
          <dgm:chMax val="0"/>
          <dgm:bulletEnabled val="1"/>
        </dgm:presLayoutVars>
      </dgm:prSet>
      <dgm:spPr/>
    </dgm:pt>
    <dgm:pt modelId="{C6CF0436-110A-4EEB-A6BF-5D9CEE9D4645}" type="pres">
      <dgm:prSet presAssocID="{F1A941FE-CF25-4F6A-9314-04D3E9B4CA8B}" presName="negativeSpace" presStyleCnt="0"/>
      <dgm:spPr/>
    </dgm:pt>
    <dgm:pt modelId="{78B959AB-0220-4F22-8596-E6A3895D7C21}" type="pres">
      <dgm:prSet presAssocID="{F1A941FE-CF25-4F6A-9314-04D3E9B4CA8B}" presName="childText" presStyleLbl="conFgAcc1" presStyleIdx="2" presStyleCnt="6">
        <dgm:presLayoutVars>
          <dgm:bulletEnabled val="1"/>
        </dgm:presLayoutVars>
      </dgm:prSet>
      <dgm:spPr/>
    </dgm:pt>
    <dgm:pt modelId="{E5D9011D-E1B3-4D65-9672-F1EE6369005E}" type="pres">
      <dgm:prSet presAssocID="{CF87FCDA-9FDC-4483-ACFE-7245B0340E99}" presName="spaceBetweenRectangles" presStyleCnt="0"/>
      <dgm:spPr/>
    </dgm:pt>
    <dgm:pt modelId="{CB516351-A5B8-4C80-B843-01B0406536C5}" type="pres">
      <dgm:prSet presAssocID="{19B45A39-A0C4-4C57-9E9A-952811B6A9CB}" presName="parentLin" presStyleCnt="0"/>
      <dgm:spPr/>
    </dgm:pt>
    <dgm:pt modelId="{E5A9C414-CC80-455E-A6CA-E9F56D17D971}" type="pres">
      <dgm:prSet presAssocID="{19B45A39-A0C4-4C57-9E9A-952811B6A9CB}" presName="parentLeftMargin" presStyleLbl="node1" presStyleIdx="2" presStyleCnt="6"/>
      <dgm:spPr/>
    </dgm:pt>
    <dgm:pt modelId="{773F5FEE-1261-4F60-A11D-0F442B9185B6}" type="pres">
      <dgm:prSet presAssocID="{19B45A39-A0C4-4C57-9E9A-952811B6A9CB}" presName="parentText" presStyleLbl="node1" presStyleIdx="3" presStyleCnt="6" custScaleX="142857" custScaleY="91254">
        <dgm:presLayoutVars>
          <dgm:chMax val="0"/>
          <dgm:bulletEnabled val="1"/>
        </dgm:presLayoutVars>
      </dgm:prSet>
      <dgm:spPr/>
    </dgm:pt>
    <dgm:pt modelId="{AD5A0D81-2D55-4DD3-9D8A-530FE1B1BCC4}" type="pres">
      <dgm:prSet presAssocID="{19B45A39-A0C4-4C57-9E9A-952811B6A9CB}" presName="negativeSpace" presStyleCnt="0"/>
      <dgm:spPr/>
    </dgm:pt>
    <dgm:pt modelId="{FC066DA3-2DBE-4A32-87AC-A53F11C3AD01}" type="pres">
      <dgm:prSet presAssocID="{19B45A39-A0C4-4C57-9E9A-952811B6A9CB}" presName="childText" presStyleLbl="conFgAcc1" presStyleIdx="3" presStyleCnt="6">
        <dgm:presLayoutVars>
          <dgm:bulletEnabled val="1"/>
        </dgm:presLayoutVars>
      </dgm:prSet>
      <dgm:spPr/>
    </dgm:pt>
    <dgm:pt modelId="{E052A23B-52A5-4C43-B9B7-48C901716E6F}" type="pres">
      <dgm:prSet presAssocID="{1BE5152F-31D5-4DDC-A894-DA714F2092C2}" presName="spaceBetweenRectangles" presStyleCnt="0"/>
      <dgm:spPr/>
    </dgm:pt>
    <dgm:pt modelId="{94F6CE1F-09B6-4341-8376-4D34E43EE3FB}" type="pres">
      <dgm:prSet presAssocID="{71D15156-68B8-41CD-81A5-D69D25D7098F}" presName="parentLin" presStyleCnt="0"/>
      <dgm:spPr/>
    </dgm:pt>
    <dgm:pt modelId="{3B7A0DDC-448F-41A6-B921-F43CD54F386F}" type="pres">
      <dgm:prSet presAssocID="{71D15156-68B8-41CD-81A5-D69D25D7098F}" presName="parentLeftMargin" presStyleLbl="node1" presStyleIdx="3" presStyleCnt="6"/>
      <dgm:spPr/>
    </dgm:pt>
    <dgm:pt modelId="{BE2B2DCD-A945-40E7-9FD9-1199C145A046}" type="pres">
      <dgm:prSet presAssocID="{71D15156-68B8-41CD-81A5-D69D25D7098F}" presName="parentText" presStyleLbl="node1" presStyleIdx="4" presStyleCnt="6" custScaleX="142857" custScaleY="91254">
        <dgm:presLayoutVars>
          <dgm:chMax val="0"/>
          <dgm:bulletEnabled val="1"/>
        </dgm:presLayoutVars>
      </dgm:prSet>
      <dgm:spPr/>
    </dgm:pt>
    <dgm:pt modelId="{66BE7417-26BB-48C3-B354-A95DACB888E4}" type="pres">
      <dgm:prSet presAssocID="{71D15156-68B8-41CD-81A5-D69D25D7098F}" presName="negativeSpace" presStyleCnt="0"/>
      <dgm:spPr/>
    </dgm:pt>
    <dgm:pt modelId="{A881D90F-CDE0-4EEB-978A-217E64831526}" type="pres">
      <dgm:prSet presAssocID="{71D15156-68B8-41CD-81A5-D69D25D7098F}" presName="childText" presStyleLbl="conFgAcc1" presStyleIdx="4" presStyleCnt="6">
        <dgm:presLayoutVars>
          <dgm:bulletEnabled val="1"/>
        </dgm:presLayoutVars>
      </dgm:prSet>
      <dgm:spPr/>
    </dgm:pt>
    <dgm:pt modelId="{CA0AF20C-5026-4467-9FB9-220C73CC7D82}" type="pres">
      <dgm:prSet presAssocID="{D6E99AFA-B6C0-43A3-84A3-29AC8BBB011E}" presName="spaceBetweenRectangles" presStyleCnt="0"/>
      <dgm:spPr/>
    </dgm:pt>
    <dgm:pt modelId="{E37DE012-6682-4952-A236-1736457ECA89}" type="pres">
      <dgm:prSet presAssocID="{FB59C4F4-EA8F-4120-8748-2DE1AB70EDAD}" presName="parentLin" presStyleCnt="0"/>
      <dgm:spPr/>
    </dgm:pt>
    <dgm:pt modelId="{57F42B16-4E8A-4D68-9E88-575E41432857}" type="pres">
      <dgm:prSet presAssocID="{FB59C4F4-EA8F-4120-8748-2DE1AB70EDAD}" presName="parentLeftMargin" presStyleLbl="node1" presStyleIdx="4" presStyleCnt="6"/>
      <dgm:spPr/>
    </dgm:pt>
    <dgm:pt modelId="{EA625EDF-73DB-4DA4-9E80-05BFE215F059}" type="pres">
      <dgm:prSet presAssocID="{FB59C4F4-EA8F-4120-8748-2DE1AB70EDAD}" presName="parentText" presStyleLbl="node1" presStyleIdx="5" presStyleCnt="6" custScaleX="142857" custScaleY="91254">
        <dgm:presLayoutVars>
          <dgm:chMax val="0"/>
          <dgm:bulletEnabled val="1"/>
        </dgm:presLayoutVars>
      </dgm:prSet>
      <dgm:spPr/>
    </dgm:pt>
    <dgm:pt modelId="{3077A2CC-564F-4B20-B498-0AE7349E394E}" type="pres">
      <dgm:prSet presAssocID="{FB59C4F4-EA8F-4120-8748-2DE1AB70EDAD}" presName="negativeSpace" presStyleCnt="0"/>
      <dgm:spPr/>
    </dgm:pt>
    <dgm:pt modelId="{5B4F244D-9F8F-4F44-A282-65B2ACF9D7EF}" type="pres">
      <dgm:prSet presAssocID="{FB59C4F4-EA8F-4120-8748-2DE1AB70EDAD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2C30BE01-E1D3-4535-A750-489DB5271C44}" type="presOf" srcId="{19B45A39-A0C4-4C57-9E9A-952811B6A9CB}" destId="{773F5FEE-1261-4F60-A11D-0F442B9185B6}" srcOrd="1" destOrd="0" presId="urn:microsoft.com/office/officeart/2005/8/layout/list1"/>
    <dgm:cxn modelId="{334C390B-3427-427B-BF1F-0F8FEF17B06A}" type="presOf" srcId="{19B45A39-A0C4-4C57-9E9A-952811B6A9CB}" destId="{E5A9C414-CC80-455E-A6CA-E9F56D17D971}" srcOrd="0" destOrd="0" presId="urn:microsoft.com/office/officeart/2005/8/layout/list1"/>
    <dgm:cxn modelId="{FB8F5217-37E5-4949-931A-21756D9FF55E}" type="presOf" srcId="{71D15156-68B8-41CD-81A5-D69D25D7098F}" destId="{BE2B2DCD-A945-40E7-9FD9-1199C145A046}" srcOrd="1" destOrd="0" presId="urn:microsoft.com/office/officeart/2005/8/layout/list1"/>
    <dgm:cxn modelId="{5EF81F2F-FE61-46C3-8654-B064E9EE67A6}" type="presOf" srcId="{CB5C88F7-0311-47D6-9F5E-8721B6D1FEDB}" destId="{BBEC41A2-9FFE-410C-8B83-8A84AF3E7A94}" srcOrd="0" destOrd="0" presId="urn:microsoft.com/office/officeart/2005/8/layout/list1"/>
    <dgm:cxn modelId="{36BE9863-8440-4D87-912A-DA4BBFF5F4F1}" srcId="{1E371E9A-6EA1-4533-B2DE-EA3BE49BAC3B}" destId="{19B45A39-A0C4-4C57-9E9A-952811B6A9CB}" srcOrd="3" destOrd="0" parTransId="{2D0129A0-3389-48E2-B945-01E8692FEBAD}" sibTransId="{1BE5152F-31D5-4DDC-A894-DA714F2092C2}"/>
    <dgm:cxn modelId="{F7EEA365-259E-49CD-9B83-3C611469AB08}" type="presOf" srcId="{8FF05A2D-9088-43D0-82D8-72D9553F5E66}" destId="{96373133-4606-4F74-8D83-A06A074D48B4}" srcOrd="1" destOrd="0" presId="urn:microsoft.com/office/officeart/2005/8/layout/list1"/>
    <dgm:cxn modelId="{3162F168-DFBC-4C70-AE7F-BD66F9464632}" type="presOf" srcId="{1E371E9A-6EA1-4533-B2DE-EA3BE49BAC3B}" destId="{28E87627-E263-47FC-A329-47D77CC7F15B}" srcOrd="0" destOrd="0" presId="urn:microsoft.com/office/officeart/2005/8/layout/list1"/>
    <dgm:cxn modelId="{8CBC834E-D33D-4AB2-8E11-B1C8AAA85E8E}" type="presOf" srcId="{FB59C4F4-EA8F-4120-8748-2DE1AB70EDAD}" destId="{EA625EDF-73DB-4DA4-9E80-05BFE215F059}" srcOrd="1" destOrd="0" presId="urn:microsoft.com/office/officeart/2005/8/layout/list1"/>
    <dgm:cxn modelId="{2ED2A86F-AE44-4BF6-82E1-44FFA7A36247}" type="presOf" srcId="{71D15156-68B8-41CD-81A5-D69D25D7098F}" destId="{3B7A0DDC-448F-41A6-B921-F43CD54F386F}" srcOrd="0" destOrd="0" presId="urn:microsoft.com/office/officeart/2005/8/layout/list1"/>
    <dgm:cxn modelId="{04102574-7B6A-4E9D-A6C2-4ED0D8D25D6F}" srcId="{1E371E9A-6EA1-4533-B2DE-EA3BE49BAC3B}" destId="{8FF05A2D-9088-43D0-82D8-72D9553F5E66}" srcOrd="0" destOrd="0" parTransId="{3BA84421-C3C4-40FD-8819-1F6F3E65FCD7}" sibTransId="{BE228209-E5B8-40E2-AB2C-E8CB799882EB}"/>
    <dgm:cxn modelId="{6D4ED689-8B75-4C7E-A4CB-7A9A36A17FEB}" type="presOf" srcId="{CB5C88F7-0311-47D6-9F5E-8721B6D1FEDB}" destId="{595B5854-2C0E-4CDA-ACBB-CD6C100B5F38}" srcOrd="1" destOrd="0" presId="urn:microsoft.com/office/officeart/2005/8/layout/list1"/>
    <dgm:cxn modelId="{45703E9B-724C-4182-9B52-9AB01AC5F656}" type="presOf" srcId="{F1A941FE-CF25-4F6A-9314-04D3E9B4CA8B}" destId="{00A4B32F-E2B5-48FE-AB67-F58A77AAA5B6}" srcOrd="1" destOrd="0" presId="urn:microsoft.com/office/officeart/2005/8/layout/list1"/>
    <dgm:cxn modelId="{58CE05BC-93C4-482B-B95F-00EB235E5879}" type="presOf" srcId="{8FF05A2D-9088-43D0-82D8-72D9553F5E66}" destId="{FDE98683-D1C6-49C1-AB9D-AF30E4022446}" srcOrd="0" destOrd="0" presId="urn:microsoft.com/office/officeart/2005/8/layout/list1"/>
    <dgm:cxn modelId="{6BD5A8C1-89B8-44B7-BB36-05A1B732853A}" srcId="{1E371E9A-6EA1-4533-B2DE-EA3BE49BAC3B}" destId="{FB59C4F4-EA8F-4120-8748-2DE1AB70EDAD}" srcOrd="5" destOrd="0" parTransId="{BF25905F-87EC-46FB-89D5-AC16A6C03222}" sibTransId="{E2AD7E74-221B-465C-8236-3FEA35D9BF6A}"/>
    <dgm:cxn modelId="{503A9ED1-E1AC-476D-9F6E-A3D5CF729F08}" type="presOf" srcId="{FB59C4F4-EA8F-4120-8748-2DE1AB70EDAD}" destId="{57F42B16-4E8A-4D68-9E88-575E41432857}" srcOrd="0" destOrd="0" presId="urn:microsoft.com/office/officeart/2005/8/layout/list1"/>
    <dgm:cxn modelId="{6974BDE2-3366-4149-92C9-E6C22E5AF6FA}" srcId="{1E371E9A-6EA1-4533-B2DE-EA3BE49BAC3B}" destId="{F1A941FE-CF25-4F6A-9314-04D3E9B4CA8B}" srcOrd="2" destOrd="0" parTransId="{A84F1DC9-69E6-4D36-9E61-E4E898FB3211}" sibTransId="{CF87FCDA-9FDC-4483-ACFE-7245B0340E99}"/>
    <dgm:cxn modelId="{179D47EA-3FFE-4042-AF11-15FEC252BA22}" srcId="{1E371E9A-6EA1-4533-B2DE-EA3BE49BAC3B}" destId="{CB5C88F7-0311-47D6-9F5E-8721B6D1FEDB}" srcOrd="1" destOrd="0" parTransId="{D6554867-24E3-40B4-8602-298F05BA5953}" sibTransId="{FB8F137C-420E-4E9E-B055-BB3A768B0E0D}"/>
    <dgm:cxn modelId="{6C71C4EA-2373-455C-BFEB-29E9BDDB3788}" type="presOf" srcId="{F1A941FE-CF25-4F6A-9314-04D3E9B4CA8B}" destId="{596CBC91-FF01-49BF-9CFB-1A0C7CA6A3DB}" srcOrd="0" destOrd="0" presId="urn:microsoft.com/office/officeart/2005/8/layout/list1"/>
    <dgm:cxn modelId="{770871F4-94EA-4C31-81EC-0D8DB4D81886}" srcId="{1E371E9A-6EA1-4533-B2DE-EA3BE49BAC3B}" destId="{71D15156-68B8-41CD-81A5-D69D25D7098F}" srcOrd="4" destOrd="0" parTransId="{7FECE667-4749-4C71-9FBB-79BABE607D70}" sibTransId="{D6E99AFA-B6C0-43A3-84A3-29AC8BBB011E}"/>
    <dgm:cxn modelId="{8F8F601A-B2B5-4D6F-9996-15AA02D20830}" type="presParOf" srcId="{28E87627-E263-47FC-A329-47D77CC7F15B}" destId="{9B2836ED-1C7D-4EF0-B1CA-0D25F8C857B4}" srcOrd="0" destOrd="0" presId="urn:microsoft.com/office/officeart/2005/8/layout/list1"/>
    <dgm:cxn modelId="{75784930-315D-41F8-81A3-A548390D8D95}" type="presParOf" srcId="{9B2836ED-1C7D-4EF0-B1CA-0D25F8C857B4}" destId="{FDE98683-D1C6-49C1-AB9D-AF30E4022446}" srcOrd="0" destOrd="0" presId="urn:microsoft.com/office/officeart/2005/8/layout/list1"/>
    <dgm:cxn modelId="{11768A07-DD38-4C63-8862-994967BE21ED}" type="presParOf" srcId="{9B2836ED-1C7D-4EF0-B1CA-0D25F8C857B4}" destId="{96373133-4606-4F74-8D83-A06A074D48B4}" srcOrd="1" destOrd="0" presId="urn:microsoft.com/office/officeart/2005/8/layout/list1"/>
    <dgm:cxn modelId="{C55F7DD7-215B-4FA7-9B7D-3EF3BB5E72C9}" type="presParOf" srcId="{28E87627-E263-47FC-A329-47D77CC7F15B}" destId="{CFE2DA6A-990A-4BA5-A35A-2EC2F2817D2A}" srcOrd="1" destOrd="0" presId="urn:microsoft.com/office/officeart/2005/8/layout/list1"/>
    <dgm:cxn modelId="{64714E63-D80F-4E8A-978A-CCFB656623B8}" type="presParOf" srcId="{28E87627-E263-47FC-A329-47D77CC7F15B}" destId="{E327BF45-C659-4095-8BCE-E5A85D4EB9B4}" srcOrd="2" destOrd="0" presId="urn:microsoft.com/office/officeart/2005/8/layout/list1"/>
    <dgm:cxn modelId="{62DC45DE-35D5-47BA-90EF-60C2F51FE9DC}" type="presParOf" srcId="{28E87627-E263-47FC-A329-47D77CC7F15B}" destId="{28953BAC-61F6-4417-B778-BA1E5DC6396F}" srcOrd="3" destOrd="0" presId="urn:microsoft.com/office/officeart/2005/8/layout/list1"/>
    <dgm:cxn modelId="{0719850A-0CD0-4DC0-9929-AB2D4180ACEC}" type="presParOf" srcId="{28E87627-E263-47FC-A329-47D77CC7F15B}" destId="{54AECF93-8952-4FD9-83D0-9587DDD26681}" srcOrd="4" destOrd="0" presId="urn:microsoft.com/office/officeart/2005/8/layout/list1"/>
    <dgm:cxn modelId="{2C6C86BD-D4FB-4A2B-8885-4C419D336F27}" type="presParOf" srcId="{54AECF93-8952-4FD9-83D0-9587DDD26681}" destId="{BBEC41A2-9FFE-410C-8B83-8A84AF3E7A94}" srcOrd="0" destOrd="0" presId="urn:microsoft.com/office/officeart/2005/8/layout/list1"/>
    <dgm:cxn modelId="{48B985A3-45A0-4B6B-9741-A10EAFB1C832}" type="presParOf" srcId="{54AECF93-8952-4FD9-83D0-9587DDD26681}" destId="{595B5854-2C0E-4CDA-ACBB-CD6C100B5F38}" srcOrd="1" destOrd="0" presId="urn:microsoft.com/office/officeart/2005/8/layout/list1"/>
    <dgm:cxn modelId="{2933FDCC-724D-4015-86D5-5D49352DD268}" type="presParOf" srcId="{28E87627-E263-47FC-A329-47D77CC7F15B}" destId="{6CA71BBD-EE02-4CAE-BA58-5FB0967E232B}" srcOrd="5" destOrd="0" presId="urn:microsoft.com/office/officeart/2005/8/layout/list1"/>
    <dgm:cxn modelId="{97A027A0-89EF-4FC4-B9A6-9684135EA646}" type="presParOf" srcId="{28E87627-E263-47FC-A329-47D77CC7F15B}" destId="{6FA7AB6F-523C-4531-A40E-586B2E3DE234}" srcOrd="6" destOrd="0" presId="urn:microsoft.com/office/officeart/2005/8/layout/list1"/>
    <dgm:cxn modelId="{28C8BD4B-F340-4F4F-8D88-67EAD539FA98}" type="presParOf" srcId="{28E87627-E263-47FC-A329-47D77CC7F15B}" destId="{F2455448-DC4D-4FC2-A86B-DFF5FF994866}" srcOrd="7" destOrd="0" presId="urn:microsoft.com/office/officeart/2005/8/layout/list1"/>
    <dgm:cxn modelId="{2E48C600-48EF-4E28-9B12-C162E49F648F}" type="presParOf" srcId="{28E87627-E263-47FC-A329-47D77CC7F15B}" destId="{D863B775-EDA6-4ECF-82ED-B057C13A9F72}" srcOrd="8" destOrd="0" presId="urn:microsoft.com/office/officeart/2005/8/layout/list1"/>
    <dgm:cxn modelId="{6BED93FC-5E00-4698-9162-F2B24F86599A}" type="presParOf" srcId="{D863B775-EDA6-4ECF-82ED-B057C13A9F72}" destId="{596CBC91-FF01-49BF-9CFB-1A0C7CA6A3DB}" srcOrd="0" destOrd="0" presId="urn:microsoft.com/office/officeart/2005/8/layout/list1"/>
    <dgm:cxn modelId="{341681DC-6D0D-4284-A0E2-C5DA9E3AE763}" type="presParOf" srcId="{D863B775-EDA6-4ECF-82ED-B057C13A9F72}" destId="{00A4B32F-E2B5-48FE-AB67-F58A77AAA5B6}" srcOrd="1" destOrd="0" presId="urn:microsoft.com/office/officeart/2005/8/layout/list1"/>
    <dgm:cxn modelId="{55D46F37-EA3E-4FA5-8C4A-827BABEC7A20}" type="presParOf" srcId="{28E87627-E263-47FC-A329-47D77CC7F15B}" destId="{C6CF0436-110A-4EEB-A6BF-5D9CEE9D4645}" srcOrd="9" destOrd="0" presId="urn:microsoft.com/office/officeart/2005/8/layout/list1"/>
    <dgm:cxn modelId="{4CC7E2E3-1F5A-45C9-ABB5-C8CAE66B9E9B}" type="presParOf" srcId="{28E87627-E263-47FC-A329-47D77CC7F15B}" destId="{78B959AB-0220-4F22-8596-E6A3895D7C21}" srcOrd="10" destOrd="0" presId="urn:microsoft.com/office/officeart/2005/8/layout/list1"/>
    <dgm:cxn modelId="{E81D499E-68FA-45F2-B3A6-210C96EFD90C}" type="presParOf" srcId="{28E87627-E263-47FC-A329-47D77CC7F15B}" destId="{E5D9011D-E1B3-4D65-9672-F1EE6369005E}" srcOrd="11" destOrd="0" presId="urn:microsoft.com/office/officeart/2005/8/layout/list1"/>
    <dgm:cxn modelId="{7DFF4497-E8D7-4388-9B7A-09285E999348}" type="presParOf" srcId="{28E87627-E263-47FC-A329-47D77CC7F15B}" destId="{CB516351-A5B8-4C80-B843-01B0406536C5}" srcOrd="12" destOrd="0" presId="urn:microsoft.com/office/officeart/2005/8/layout/list1"/>
    <dgm:cxn modelId="{7FEE278C-609B-44F2-B441-5F46F27CB028}" type="presParOf" srcId="{CB516351-A5B8-4C80-B843-01B0406536C5}" destId="{E5A9C414-CC80-455E-A6CA-E9F56D17D971}" srcOrd="0" destOrd="0" presId="urn:microsoft.com/office/officeart/2005/8/layout/list1"/>
    <dgm:cxn modelId="{69B5AA8B-E3E8-47BD-B723-B7ACAA54CC3D}" type="presParOf" srcId="{CB516351-A5B8-4C80-B843-01B0406536C5}" destId="{773F5FEE-1261-4F60-A11D-0F442B9185B6}" srcOrd="1" destOrd="0" presId="urn:microsoft.com/office/officeart/2005/8/layout/list1"/>
    <dgm:cxn modelId="{98DFEF4D-4A48-4565-AA68-33A51B4C6581}" type="presParOf" srcId="{28E87627-E263-47FC-A329-47D77CC7F15B}" destId="{AD5A0D81-2D55-4DD3-9D8A-530FE1B1BCC4}" srcOrd="13" destOrd="0" presId="urn:microsoft.com/office/officeart/2005/8/layout/list1"/>
    <dgm:cxn modelId="{F54B29B9-08DC-4391-9DEA-7A38E0156984}" type="presParOf" srcId="{28E87627-E263-47FC-A329-47D77CC7F15B}" destId="{FC066DA3-2DBE-4A32-87AC-A53F11C3AD01}" srcOrd="14" destOrd="0" presId="urn:microsoft.com/office/officeart/2005/8/layout/list1"/>
    <dgm:cxn modelId="{FF87F482-EDDF-4BC1-B5CE-924EDC5905F6}" type="presParOf" srcId="{28E87627-E263-47FC-A329-47D77CC7F15B}" destId="{E052A23B-52A5-4C43-B9B7-48C901716E6F}" srcOrd="15" destOrd="0" presId="urn:microsoft.com/office/officeart/2005/8/layout/list1"/>
    <dgm:cxn modelId="{D0AA38AC-4110-4E42-B2B4-A5B26AE6054D}" type="presParOf" srcId="{28E87627-E263-47FC-A329-47D77CC7F15B}" destId="{94F6CE1F-09B6-4341-8376-4D34E43EE3FB}" srcOrd="16" destOrd="0" presId="urn:microsoft.com/office/officeart/2005/8/layout/list1"/>
    <dgm:cxn modelId="{EFC6AD71-C032-4B85-9269-F03E32752092}" type="presParOf" srcId="{94F6CE1F-09B6-4341-8376-4D34E43EE3FB}" destId="{3B7A0DDC-448F-41A6-B921-F43CD54F386F}" srcOrd="0" destOrd="0" presId="urn:microsoft.com/office/officeart/2005/8/layout/list1"/>
    <dgm:cxn modelId="{35C87701-9DF1-46E6-B301-F2BD7C41FDE2}" type="presParOf" srcId="{94F6CE1F-09B6-4341-8376-4D34E43EE3FB}" destId="{BE2B2DCD-A945-40E7-9FD9-1199C145A046}" srcOrd="1" destOrd="0" presId="urn:microsoft.com/office/officeart/2005/8/layout/list1"/>
    <dgm:cxn modelId="{CAFD937A-93FE-4872-BA01-38D3FDFF6B61}" type="presParOf" srcId="{28E87627-E263-47FC-A329-47D77CC7F15B}" destId="{66BE7417-26BB-48C3-B354-A95DACB888E4}" srcOrd="17" destOrd="0" presId="urn:microsoft.com/office/officeart/2005/8/layout/list1"/>
    <dgm:cxn modelId="{D066E0E5-85F5-4573-ABBF-D7844A5D8C0A}" type="presParOf" srcId="{28E87627-E263-47FC-A329-47D77CC7F15B}" destId="{A881D90F-CDE0-4EEB-978A-217E64831526}" srcOrd="18" destOrd="0" presId="urn:microsoft.com/office/officeart/2005/8/layout/list1"/>
    <dgm:cxn modelId="{47D14B82-F85C-40C8-86F9-E0E13C14960A}" type="presParOf" srcId="{28E87627-E263-47FC-A329-47D77CC7F15B}" destId="{CA0AF20C-5026-4467-9FB9-220C73CC7D82}" srcOrd="19" destOrd="0" presId="urn:microsoft.com/office/officeart/2005/8/layout/list1"/>
    <dgm:cxn modelId="{353FA61F-43CD-4B95-8398-C94DA4543BD1}" type="presParOf" srcId="{28E87627-E263-47FC-A329-47D77CC7F15B}" destId="{E37DE012-6682-4952-A236-1736457ECA89}" srcOrd="20" destOrd="0" presId="urn:microsoft.com/office/officeart/2005/8/layout/list1"/>
    <dgm:cxn modelId="{807DD8B9-CF11-4C48-9DE6-4FC2446CAB63}" type="presParOf" srcId="{E37DE012-6682-4952-A236-1736457ECA89}" destId="{57F42B16-4E8A-4D68-9E88-575E41432857}" srcOrd="0" destOrd="0" presId="urn:microsoft.com/office/officeart/2005/8/layout/list1"/>
    <dgm:cxn modelId="{1BE801A2-6D69-46A2-B4AC-DF97AE140405}" type="presParOf" srcId="{E37DE012-6682-4952-A236-1736457ECA89}" destId="{EA625EDF-73DB-4DA4-9E80-05BFE215F059}" srcOrd="1" destOrd="0" presId="urn:microsoft.com/office/officeart/2005/8/layout/list1"/>
    <dgm:cxn modelId="{06635E51-2ED2-46A7-9878-CB77E13924A7}" type="presParOf" srcId="{28E87627-E263-47FC-A329-47D77CC7F15B}" destId="{3077A2CC-564F-4B20-B498-0AE7349E394E}" srcOrd="21" destOrd="0" presId="urn:microsoft.com/office/officeart/2005/8/layout/list1"/>
    <dgm:cxn modelId="{B47F98DE-CFC2-48A1-82B1-1DC785E0CB31}" type="presParOf" srcId="{28E87627-E263-47FC-A329-47D77CC7F15B}" destId="{5B4F244D-9F8F-4F44-A282-65B2ACF9D7EF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5327C4A-6828-4B5D-823C-BDBB638A796C}" type="doc">
      <dgm:prSet loTypeId="urn:microsoft.com/office/officeart/2005/8/layout/hList1" loCatId="list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es-CL"/>
        </a:p>
      </dgm:t>
    </dgm:pt>
    <dgm:pt modelId="{5F174722-D3EF-426D-B74A-07AFC6572F63}">
      <dgm:prSet phldrT="[Texto]" custT="1"/>
      <dgm:spPr/>
      <dgm:t>
        <a:bodyPr/>
        <a:lstStyle/>
        <a:p>
          <a:r>
            <a:rPr lang="es-CL" sz="2800" b="1" dirty="0"/>
            <a:t>CARACTERÍSTICAS</a:t>
          </a:r>
        </a:p>
      </dgm:t>
    </dgm:pt>
    <dgm:pt modelId="{F7FC16A5-CCDB-416F-94D1-757C9C21DD9C}" type="parTrans" cxnId="{FE5A4278-B202-43BE-8470-B7DA7733E17C}">
      <dgm:prSet/>
      <dgm:spPr/>
      <dgm:t>
        <a:bodyPr/>
        <a:lstStyle/>
        <a:p>
          <a:endParaRPr lang="es-CL"/>
        </a:p>
      </dgm:t>
    </dgm:pt>
    <dgm:pt modelId="{4910FBA3-7691-4132-84A5-849928B56014}" type="sibTrans" cxnId="{FE5A4278-B202-43BE-8470-B7DA7733E17C}">
      <dgm:prSet/>
      <dgm:spPr/>
      <dgm:t>
        <a:bodyPr/>
        <a:lstStyle/>
        <a:p>
          <a:endParaRPr lang="es-CL"/>
        </a:p>
      </dgm:t>
    </dgm:pt>
    <dgm:pt modelId="{61153AF4-8CA7-486B-B34E-6058A30D2022}">
      <dgm:prSet phldrT="[Texto]" custT="1"/>
      <dgm:spPr/>
      <dgm:t>
        <a:bodyPr/>
        <a:lstStyle/>
        <a:p>
          <a:pPr algn="just"/>
          <a:r>
            <a:rPr lang="es-CL" sz="2000" dirty="0"/>
            <a:t>Se basa en la observación estructurada o sistemática, en tanto se planifica con anterioridad los aspectos que esperan observarse.</a:t>
          </a:r>
        </a:p>
      </dgm:t>
    </dgm:pt>
    <dgm:pt modelId="{B0335520-F1F4-44D8-B537-D7E281F17965}" type="parTrans" cxnId="{CCB8CAEC-933A-4D5C-8CD4-70F8D35D15E9}">
      <dgm:prSet/>
      <dgm:spPr/>
      <dgm:t>
        <a:bodyPr/>
        <a:lstStyle/>
        <a:p>
          <a:endParaRPr lang="es-CL"/>
        </a:p>
      </dgm:t>
    </dgm:pt>
    <dgm:pt modelId="{A3EC8256-FC90-43E3-B860-5B2C25421565}" type="sibTrans" cxnId="{CCB8CAEC-933A-4D5C-8CD4-70F8D35D15E9}">
      <dgm:prSet/>
      <dgm:spPr/>
      <dgm:t>
        <a:bodyPr/>
        <a:lstStyle/>
        <a:p>
          <a:endParaRPr lang="es-CL"/>
        </a:p>
      </dgm:t>
    </dgm:pt>
    <dgm:pt modelId="{4591E831-9147-4646-8F7A-52B4B4B3444F}">
      <dgm:prSet phldrT="[Texto]" custT="1"/>
      <dgm:spPr/>
      <dgm:t>
        <a:bodyPr/>
        <a:lstStyle/>
        <a:p>
          <a:r>
            <a:rPr lang="es-CL" sz="2800" b="1" dirty="0"/>
            <a:t>VENTAJAS</a:t>
          </a:r>
        </a:p>
      </dgm:t>
    </dgm:pt>
    <dgm:pt modelId="{96513435-5642-4DA3-A0B7-3E5346DA3435}" type="parTrans" cxnId="{00B5C2B9-9796-49FD-A0CC-2763AD5B968B}">
      <dgm:prSet/>
      <dgm:spPr/>
      <dgm:t>
        <a:bodyPr/>
        <a:lstStyle/>
        <a:p>
          <a:endParaRPr lang="es-CL"/>
        </a:p>
      </dgm:t>
    </dgm:pt>
    <dgm:pt modelId="{99AD38E5-263D-459E-A4C1-79920092BB8D}" type="sibTrans" cxnId="{00B5C2B9-9796-49FD-A0CC-2763AD5B968B}">
      <dgm:prSet/>
      <dgm:spPr/>
      <dgm:t>
        <a:bodyPr/>
        <a:lstStyle/>
        <a:p>
          <a:endParaRPr lang="es-CL"/>
        </a:p>
      </dgm:t>
    </dgm:pt>
    <dgm:pt modelId="{BD8DC459-A246-48B8-B36E-5C8206BEA26C}">
      <dgm:prSet phldrT="[Texto]" custT="1"/>
      <dgm:spPr/>
      <dgm:t>
        <a:bodyPr/>
        <a:lstStyle/>
        <a:p>
          <a:pPr algn="just"/>
          <a:r>
            <a:rPr lang="es-CL" sz="2000" dirty="0"/>
            <a:t>Es de fácil manejo para el docente porque implica solo marcar lo observado.</a:t>
          </a:r>
        </a:p>
      </dgm:t>
    </dgm:pt>
    <dgm:pt modelId="{BEFB897C-539E-401D-B4C1-AFDF2248001F}" type="parTrans" cxnId="{8FA19549-7C68-4116-B087-ADF421361364}">
      <dgm:prSet/>
      <dgm:spPr/>
      <dgm:t>
        <a:bodyPr/>
        <a:lstStyle/>
        <a:p>
          <a:endParaRPr lang="es-CL"/>
        </a:p>
      </dgm:t>
    </dgm:pt>
    <dgm:pt modelId="{8A042066-30BE-4D4F-A7C3-8F0A65A8AF21}" type="sibTrans" cxnId="{8FA19549-7C68-4116-B087-ADF421361364}">
      <dgm:prSet/>
      <dgm:spPr/>
      <dgm:t>
        <a:bodyPr/>
        <a:lstStyle/>
        <a:p>
          <a:endParaRPr lang="es-CL"/>
        </a:p>
      </dgm:t>
    </dgm:pt>
    <dgm:pt modelId="{288773FB-DEC1-4796-AEED-DF24F319AA0E}">
      <dgm:prSet custT="1"/>
      <dgm:spPr/>
      <dgm:t>
        <a:bodyPr/>
        <a:lstStyle/>
        <a:p>
          <a:pPr algn="just"/>
          <a:r>
            <a:rPr lang="es-CL" sz="2000" dirty="0"/>
            <a:t>Solo se indica si la conducta está o no está presente, sin admitir valores intermedios.</a:t>
          </a:r>
        </a:p>
      </dgm:t>
    </dgm:pt>
    <dgm:pt modelId="{5C0B648B-075E-4F7D-B114-9625EE7C9485}" type="parTrans" cxnId="{72074716-6CF9-4279-8BB8-5EA6DF0BF6B1}">
      <dgm:prSet/>
      <dgm:spPr/>
      <dgm:t>
        <a:bodyPr/>
        <a:lstStyle/>
        <a:p>
          <a:endParaRPr lang="es-CL"/>
        </a:p>
      </dgm:t>
    </dgm:pt>
    <dgm:pt modelId="{1BA71212-2916-40D5-91C9-4EDCB805CD48}" type="sibTrans" cxnId="{72074716-6CF9-4279-8BB8-5EA6DF0BF6B1}">
      <dgm:prSet/>
      <dgm:spPr/>
      <dgm:t>
        <a:bodyPr/>
        <a:lstStyle/>
        <a:p>
          <a:endParaRPr lang="es-CL"/>
        </a:p>
      </dgm:t>
    </dgm:pt>
    <dgm:pt modelId="{4CE9B583-B024-4CF7-A8AE-AFA51B8C2CBE}">
      <dgm:prSet custT="1"/>
      <dgm:spPr/>
      <dgm:t>
        <a:bodyPr/>
        <a:lstStyle/>
        <a:p>
          <a:pPr algn="just"/>
          <a:r>
            <a:rPr lang="es-CL" sz="2000" dirty="0"/>
            <a:t>No implica juicios de valor. Solo reúne el estado de la observación de las conductas preestablecidas para una posterior valoración.</a:t>
          </a:r>
        </a:p>
      </dgm:t>
    </dgm:pt>
    <dgm:pt modelId="{57909224-7F63-4398-A604-70844CE78AD0}" type="parTrans" cxnId="{477494B3-69AA-48EA-963D-F4F9E9443A30}">
      <dgm:prSet/>
      <dgm:spPr/>
      <dgm:t>
        <a:bodyPr/>
        <a:lstStyle/>
        <a:p>
          <a:endParaRPr lang="es-CL"/>
        </a:p>
      </dgm:t>
    </dgm:pt>
    <dgm:pt modelId="{C599634B-65B8-4A04-BBA7-923D5BC75F63}" type="sibTrans" cxnId="{477494B3-69AA-48EA-963D-F4F9E9443A30}">
      <dgm:prSet/>
      <dgm:spPr/>
      <dgm:t>
        <a:bodyPr/>
        <a:lstStyle/>
        <a:p>
          <a:endParaRPr lang="es-CL"/>
        </a:p>
      </dgm:t>
    </dgm:pt>
    <dgm:pt modelId="{395D3034-EF2C-4340-AEF8-A6FF1664DC97}">
      <dgm:prSet custT="1"/>
      <dgm:spPr/>
      <dgm:t>
        <a:bodyPr/>
        <a:lstStyle/>
        <a:p>
          <a:pPr algn="just"/>
          <a:r>
            <a:rPr lang="es-CL" sz="2000" dirty="0"/>
            <a:t>Se evalúa fácilmente pautas evolutivas  comparando en una trayectoria con claridad lo que se ha adquirido y lo que no.</a:t>
          </a:r>
        </a:p>
      </dgm:t>
    </dgm:pt>
    <dgm:pt modelId="{A7F501CE-5B79-45EB-B6F1-07AF36D1DA4F}" type="parTrans" cxnId="{10773531-0D8E-43C9-9EDA-39DA82032C55}">
      <dgm:prSet/>
      <dgm:spPr/>
      <dgm:t>
        <a:bodyPr/>
        <a:lstStyle/>
        <a:p>
          <a:endParaRPr lang="es-CL"/>
        </a:p>
      </dgm:t>
    </dgm:pt>
    <dgm:pt modelId="{5E38EBF4-94ED-436C-A88B-97846F15F996}" type="sibTrans" cxnId="{10773531-0D8E-43C9-9EDA-39DA82032C55}">
      <dgm:prSet/>
      <dgm:spPr/>
      <dgm:t>
        <a:bodyPr/>
        <a:lstStyle/>
        <a:p>
          <a:endParaRPr lang="es-CL"/>
        </a:p>
      </dgm:t>
    </dgm:pt>
    <dgm:pt modelId="{0B0A3152-90B2-4268-8758-4BD07E2DDF04}">
      <dgm:prSet phldrT="[Texto]" custT="1"/>
      <dgm:spPr/>
      <dgm:t>
        <a:bodyPr/>
        <a:lstStyle/>
        <a:p>
          <a:pPr algn="just"/>
          <a:endParaRPr lang="es-CL" sz="2000" dirty="0"/>
        </a:p>
      </dgm:t>
    </dgm:pt>
    <dgm:pt modelId="{E5354A56-B41D-4201-BC2F-6DFFA88F1909}" type="parTrans" cxnId="{27293428-96C2-4C1A-9645-D4D878357D1B}">
      <dgm:prSet/>
      <dgm:spPr/>
      <dgm:t>
        <a:bodyPr/>
        <a:lstStyle/>
        <a:p>
          <a:endParaRPr lang="es-MX"/>
        </a:p>
      </dgm:t>
    </dgm:pt>
    <dgm:pt modelId="{BC34A8BD-3797-4DEF-959B-71611D93E255}" type="sibTrans" cxnId="{27293428-96C2-4C1A-9645-D4D878357D1B}">
      <dgm:prSet/>
      <dgm:spPr/>
      <dgm:t>
        <a:bodyPr/>
        <a:lstStyle/>
        <a:p>
          <a:endParaRPr lang="es-MX"/>
        </a:p>
      </dgm:t>
    </dgm:pt>
    <dgm:pt modelId="{68C557FF-5EE7-4255-9F2A-5BDE93B642FF}">
      <dgm:prSet phldrT="[Texto]" custT="1"/>
      <dgm:spPr/>
      <dgm:t>
        <a:bodyPr/>
        <a:lstStyle/>
        <a:p>
          <a:pPr algn="just"/>
          <a:endParaRPr lang="es-CL" sz="2000" dirty="0"/>
        </a:p>
      </dgm:t>
    </dgm:pt>
    <dgm:pt modelId="{70FB4104-1D24-46AC-BAC0-DEA7CB76BC9D}" type="parTrans" cxnId="{2EFA6B12-0340-451C-823A-EAFAC5425BA2}">
      <dgm:prSet/>
      <dgm:spPr/>
      <dgm:t>
        <a:bodyPr/>
        <a:lstStyle/>
        <a:p>
          <a:endParaRPr lang="es-MX"/>
        </a:p>
      </dgm:t>
    </dgm:pt>
    <dgm:pt modelId="{922604F2-3ACB-4EB9-91C0-63BA6405F5F5}" type="sibTrans" cxnId="{2EFA6B12-0340-451C-823A-EAFAC5425BA2}">
      <dgm:prSet/>
      <dgm:spPr/>
      <dgm:t>
        <a:bodyPr/>
        <a:lstStyle/>
        <a:p>
          <a:endParaRPr lang="es-MX"/>
        </a:p>
      </dgm:t>
    </dgm:pt>
    <dgm:pt modelId="{AA0CC09B-E763-400A-8CAC-DF6066C6621F}">
      <dgm:prSet custT="1"/>
      <dgm:spPr/>
      <dgm:t>
        <a:bodyPr/>
        <a:lstStyle/>
        <a:p>
          <a:pPr algn="just"/>
          <a:endParaRPr lang="es-CL" sz="2000" dirty="0"/>
        </a:p>
      </dgm:t>
    </dgm:pt>
    <dgm:pt modelId="{B21A6EC6-364D-4E15-A899-31993C8CB5F9}" type="parTrans" cxnId="{6C83689E-C7A4-4C67-B987-C96AC55E816B}">
      <dgm:prSet/>
      <dgm:spPr/>
      <dgm:t>
        <a:bodyPr/>
        <a:lstStyle/>
        <a:p>
          <a:endParaRPr lang="es-MX"/>
        </a:p>
      </dgm:t>
    </dgm:pt>
    <dgm:pt modelId="{CC05D427-8EE1-4082-B72F-DB64AABA8206}" type="sibTrans" cxnId="{6C83689E-C7A4-4C67-B987-C96AC55E816B}">
      <dgm:prSet/>
      <dgm:spPr/>
      <dgm:t>
        <a:bodyPr/>
        <a:lstStyle/>
        <a:p>
          <a:endParaRPr lang="es-MX"/>
        </a:p>
      </dgm:t>
    </dgm:pt>
    <dgm:pt modelId="{E1614762-0F6A-4490-95C3-6AA0485AF550}" type="pres">
      <dgm:prSet presAssocID="{35327C4A-6828-4B5D-823C-BDBB638A796C}" presName="Name0" presStyleCnt="0">
        <dgm:presLayoutVars>
          <dgm:dir/>
          <dgm:animLvl val="lvl"/>
          <dgm:resizeHandles val="exact"/>
        </dgm:presLayoutVars>
      </dgm:prSet>
      <dgm:spPr/>
    </dgm:pt>
    <dgm:pt modelId="{CB7A8BB5-C156-4921-A59F-FCC747175C14}" type="pres">
      <dgm:prSet presAssocID="{5F174722-D3EF-426D-B74A-07AFC6572F63}" presName="composite" presStyleCnt="0"/>
      <dgm:spPr/>
    </dgm:pt>
    <dgm:pt modelId="{DEBAFF2B-309E-4FB8-9D14-77FB7DFF7501}" type="pres">
      <dgm:prSet presAssocID="{5F174722-D3EF-426D-B74A-07AFC6572F63}" presName="parTx" presStyleLbl="alignNode1" presStyleIdx="0" presStyleCnt="2" custLinFactNeighborX="-2" custLinFactNeighborY="-1682">
        <dgm:presLayoutVars>
          <dgm:chMax val="0"/>
          <dgm:chPref val="0"/>
          <dgm:bulletEnabled val="1"/>
        </dgm:presLayoutVars>
      </dgm:prSet>
      <dgm:spPr/>
    </dgm:pt>
    <dgm:pt modelId="{C090F809-4C6C-4A12-A9FE-B1043182F007}" type="pres">
      <dgm:prSet presAssocID="{5F174722-D3EF-426D-B74A-07AFC6572F63}" presName="desTx" presStyleLbl="alignAccFollowNode1" presStyleIdx="0" presStyleCnt="2" custLinFactNeighborX="-861" custLinFactNeighborY="-4466">
        <dgm:presLayoutVars>
          <dgm:bulletEnabled val="1"/>
        </dgm:presLayoutVars>
      </dgm:prSet>
      <dgm:spPr/>
    </dgm:pt>
    <dgm:pt modelId="{C0453CB7-92DC-49CE-BD75-67881EFF8036}" type="pres">
      <dgm:prSet presAssocID="{4910FBA3-7691-4132-84A5-849928B56014}" presName="space" presStyleCnt="0"/>
      <dgm:spPr/>
    </dgm:pt>
    <dgm:pt modelId="{D8E72ED6-1B76-45BB-869E-0EFA241235A7}" type="pres">
      <dgm:prSet presAssocID="{4591E831-9147-4646-8F7A-52B4B4B3444F}" presName="composite" presStyleCnt="0"/>
      <dgm:spPr/>
    </dgm:pt>
    <dgm:pt modelId="{4A59077E-9B64-488F-AF94-62FDC15F6BC1}" type="pres">
      <dgm:prSet presAssocID="{4591E831-9147-4646-8F7A-52B4B4B3444F}" presName="parTx" presStyleLbl="alignNode1" presStyleIdx="1" presStyleCnt="2" custScaleY="97340">
        <dgm:presLayoutVars>
          <dgm:chMax val="0"/>
          <dgm:chPref val="0"/>
          <dgm:bulletEnabled val="1"/>
        </dgm:presLayoutVars>
      </dgm:prSet>
      <dgm:spPr/>
    </dgm:pt>
    <dgm:pt modelId="{D29D8117-30F7-4DBD-B765-BD5E8C3952E2}" type="pres">
      <dgm:prSet presAssocID="{4591E831-9147-4646-8F7A-52B4B4B3444F}" presName="desTx" presStyleLbl="alignAccFollowNode1" presStyleIdx="1" presStyleCnt="2" custLinFactNeighborX="-639" custLinFactNeighborY="-3960">
        <dgm:presLayoutVars>
          <dgm:bulletEnabled val="1"/>
        </dgm:presLayoutVars>
      </dgm:prSet>
      <dgm:spPr/>
    </dgm:pt>
  </dgm:ptLst>
  <dgm:cxnLst>
    <dgm:cxn modelId="{2EFA6B12-0340-451C-823A-EAFAC5425BA2}" srcId="{5F174722-D3EF-426D-B74A-07AFC6572F63}" destId="{68C557FF-5EE7-4255-9F2A-5BDE93B642FF}" srcOrd="1" destOrd="0" parTransId="{70FB4104-1D24-46AC-BAC0-DEA7CB76BC9D}" sibTransId="{922604F2-3ACB-4EB9-91C0-63BA6405F5F5}"/>
    <dgm:cxn modelId="{72074716-6CF9-4279-8BB8-5EA6DF0BF6B1}" srcId="{5F174722-D3EF-426D-B74A-07AFC6572F63}" destId="{288773FB-DEC1-4796-AEED-DF24F319AA0E}" srcOrd="2" destOrd="0" parTransId="{5C0B648B-075E-4F7D-B114-9625EE7C9485}" sibTransId="{1BA71212-2916-40D5-91C9-4EDCB805CD48}"/>
    <dgm:cxn modelId="{27293428-96C2-4C1A-9645-D4D878357D1B}" srcId="{4591E831-9147-4646-8F7A-52B4B4B3444F}" destId="{0B0A3152-90B2-4268-8758-4BD07E2DDF04}" srcOrd="1" destOrd="0" parTransId="{E5354A56-B41D-4201-BC2F-6DFFA88F1909}" sibTransId="{BC34A8BD-3797-4DEF-959B-71611D93E255}"/>
    <dgm:cxn modelId="{10773531-0D8E-43C9-9EDA-39DA82032C55}" srcId="{4591E831-9147-4646-8F7A-52B4B4B3444F}" destId="{395D3034-EF2C-4340-AEF8-A6FF1664DC97}" srcOrd="2" destOrd="0" parTransId="{A7F501CE-5B79-45EB-B6F1-07AF36D1DA4F}" sibTransId="{5E38EBF4-94ED-436C-A88B-97846F15F996}"/>
    <dgm:cxn modelId="{8FA19549-7C68-4116-B087-ADF421361364}" srcId="{4591E831-9147-4646-8F7A-52B4B4B3444F}" destId="{BD8DC459-A246-48B8-B36E-5C8206BEA26C}" srcOrd="0" destOrd="0" parTransId="{BEFB897C-539E-401D-B4C1-AFDF2248001F}" sibTransId="{8A042066-30BE-4D4F-A7C3-8F0A65A8AF21}"/>
    <dgm:cxn modelId="{3F14BF49-E29E-4A91-8DDC-BDAE8924169D}" type="presOf" srcId="{288773FB-DEC1-4796-AEED-DF24F319AA0E}" destId="{C090F809-4C6C-4A12-A9FE-B1043182F007}" srcOrd="0" destOrd="2" presId="urn:microsoft.com/office/officeart/2005/8/layout/hList1"/>
    <dgm:cxn modelId="{3F0AD04E-FF51-44F1-A2D2-470AD9472A85}" type="presOf" srcId="{68C557FF-5EE7-4255-9F2A-5BDE93B642FF}" destId="{C090F809-4C6C-4A12-A9FE-B1043182F007}" srcOrd="0" destOrd="1" presId="urn:microsoft.com/office/officeart/2005/8/layout/hList1"/>
    <dgm:cxn modelId="{73EC4454-49D2-464E-95E4-C3FF2A980FA4}" type="presOf" srcId="{0B0A3152-90B2-4268-8758-4BD07E2DDF04}" destId="{D29D8117-30F7-4DBD-B765-BD5E8C3952E2}" srcOrd="0" destOrd="1" presId="urn:microsoft.com/office/officeart/2005/8/layout/hList1"/>
    <dgm:cxn modelId="{FE5A4278-B202-43BE-8470-B7DA7733E17C}" srcId="{35327C4A-6828-4B5D-823C-BDBB638A796C}" destId="{5F174722-D3EF-426D-B74A-07AFC6572F63}" srcOrd="0" destOrd="0" parTransId="{F7FC16A5-CCDB-416F-94D1-757C9C21DD9C}" sibTransId="{4910FBA3-7691-4132-84A5-849928B56014}"/>
    <dgm:cxn modelId="{F5EE4793-B2FB-445C-AC19-9E5F685F6E01}" type="presOf" srcId="{35327C4A-6828-4B5D-823C-BDBB638A796C}" destId="{E1614762-0F6A-4490-95C3-6AA0485AF550}" srcOrd="0" destOrd="0" presId="urn:microsoft.com/office/officeart/2005/8/layout/hList1"/>
    <dgm:cxn modelId="{6C83689E-C7A4-4C67-B987-C96AC55E816B}" srcId="{5F174722-D3EF-426D-B74A-07AFC6572F63}" destId="{AA0CC09B-E763-400A-8CAC-DF6066C6621F}" srcOrd="3" destOrd="0" parTransId="{B21A6EC6-364D-4E15-A899-31993C8CB5F9}" sibTransId="{CC05D427-8EE1-4082-B72F-DB64AABA8206}"/>
    <dgm:cxn modelId="{2AEBF1B1-94AD-425B-9C02-92B812EAE6DA}" type="presOf" srcId="{BD8DC459-A246-48B8-B36E-5C8206BEA26C}" destId="{D29D8117-30F7-4DBD-B765-BD5E8C3952E2}" srcOrd="0" destOrd="0" presId="urn:microsoft.com/office/officeart/2005/8/layout/hList1"/>
    <dgm:cxn modelId="{477494B3-69AA-48EA-963D-F4F9E9443A30}" srcId="{5F174722-D3EF-426D-B74A-07AFC6572F63}" destId="{4CE9B583-B024-4CF7-A8AE-AFA51B8C2CBE}" srcOrd="4" destOrd="0" parTransId="{57909224-7F63-4398-A604-70844CE78AD0}" sibTransId="{C599634B-65B8-4A04-BBA7-923D5BC75F63}"/>
    <dgm:cxn modelId="{A87342B4-3D42-4653-AD97-91B313D302C4}" type="presOf" srcId="{395D3034-EF2C-4340-AEF8-A6FF1664DC97}" destId="{D29D8117-30F7-4DBD-B765-BD5E8C3952E2}" srcOrd="0" destOrd="2" presId="urn:microsoft.com/office/officeart/2005/8/layout/hList1"/>
    <dgm:cxn modelId="{00B5C2B9-9796-49FD-A0CC-2763AD5B968B}" srcId="{35327C4A-6828-4B5D-823C-BDBB638A796C}" destId="{4591E831-9147-4646-8F7A-52B4B4B3444F}" srcOrd="1" destOrd="0" parTransId="{96513435-5642-4DA3-A0B7-3E5346DA3435}" sibTransId="{99AD38E5-263D-459E-A4C1-79920092BB8D}"/>
    <dgm:cxn modelId="{C65945D6-71C5-4090-821A-EDEB2573B7F0}" type="presOf" srcId="{4CE9B583-B024-4CF7-A8AE-AFA51B8C2CBE}" destId="{C090F809-4C6C-4A12-A9FE-B1043182F007}" srcOrd="0" destOrd="4" presId="urn:microsoft.com/office/officeart/2005/8/layout/hList1"/>
    <dgm:cxn modelId="{DFD970E5-035C-4C8E-B4A8-D38395371C32}" type="presOf" srcId="{5F174722-D3EF-426D-B74A-07AFC6572F63}" destId="{DEBAFF2B-309E-4FB8-9D14-77FB7DFF7501}" srcOrd="0" destOrd="0" presId="urn:microsoft.com/office/officeart/2005/8/layout/hList1"/>
    <dgm:cxn modelId="{21B64EE7-DCBB-4A28-97DB-1E0E28691D9B}" type="presOf" srcId="{61153AF4-8CA7-486B-B34E-6058A30D2022}" destId="{C090F809-4C6C-4A12-A9FE-B1043182F007}" srcOrd="0" destOrd="0" presId="urn:microsoft.com/office/officeart/2005/8/layout/hList1"/>
    <dgm:cxn modelId="{CCB8CAEC-933A-4D5C-8CD4-70F8D35D15E9}" srcId="{5F174722-D3EF-426D-B74A-07AFC6572F63}" destId="{61153AF4-8CA7-486B-B34E-6058A30D2022}" srcOrd="0" destOrd="0" parTransId="{B0335520-F1F4-44D8-B537-D7E281F17965}" sibTransId="{A3EC8256-FC90-43E3-B860-5B2C25421565}"/>
    <dgm:cxn modelId="{6AC1C7F3-B486-4708-A50D-D9DF003838A1}" type="presOf" srcId="{AA0CC09B-E763-400A-8CAC-DF6066C6621F}" destId="{C090F809-4C6C-4A12-A9FE-B1043182F007}" srcOrd="0" destOrd="3" presId="urn:microsoft.com/office/officeart/2005/8/layout/hList1"/>
    <dgm:cxn modelId="{BAB3FAF3-E867-4CA6-8ED3-B8BBE7012BED}" type="presOf" srcId="{4591E831-9147-4646-8F7A-52B4B4B3444F}" destId="{4A59077E-9B64-488F-AF94-62FDC15F6BC1}" srcOrd="0" destOrd="0" presId="urn:microsoft.com/office/officeart/2005/8/layout/hList1"/>
    <dgm:cxn modelId="{6C33DD38-0C09-450C-AAD9-09A7C29E5E6F}" type="presParOf" srcId="{E1614762-0F6A-4490-95C3-6AA0485AF550}" destId="{CB7A8BB5-C156-4921-A59F-FCC747175C14}" srcOrd="0" destOrd="0" presId="urn:microsoft.com/office/officeart/2005/8/layout/hList1"/>
    <dgm:cxn modelId="{79757B10-3AC1-4AA4-8209-AD95F6CD3D6D}" type="presParOf" srcId="{CB7A8BB5-C156-4921-A59F-FCC747175C14}" destId="{DEBAFF2B-309E-4FB8-9D14-77FB7DFF7501}" srcOrd="0" destOrd="0" presId="urn:microsoft.com/office/officeart/2005/8/layout/hList1"/>
    <dgm:cxn modelId="{B7371019-12F4-45CF-8FF5-BBFB08F6C325}" type="presParOf" srcId="{CB7A8BB5-C156-4921-A59F-FCC747175C14}" destId="{C090F809-4C6C-4A12-A9FE-B1043182F007}" srcOrd="1" destOrd="0" presId="urn:microsoft.com/office/officeart/2005/8/layout/hList1"/>
    <dgm:cxn modelId="{09307BF1-D984-4429-B8C3-67554E594617}" type="presParOf" srcId="{E1614762-0F6A-4490-95C3-6AA0485AF550}" destId="{C0453CB7-92DC-49CE-BD75-67881EFF8036}" srcOrd="1" destOrd="0" presId="urn:microsoft.com/office/officeart/2005/8/layout/hList1"/>
    <dgm:cxn modelId="{B33FB7E4-B0B6-44D6-84A1-4651EEAEF45F}" type="presParOf" srcId="{E1614762-0F6A-4490-95C3-6AA0485AF550}" destId="{D8E72ED6-1B76-45BB-869E-0EFA241235A7}" srcOrd="2" destOrd="0" presId="urn:microsoft.com/office/officeart/2005/8/layout/hList1"/>
    <dgm:cxn modelId="{24715E1D-15BC-4BE5-8897-935FAF527FD2}" type="presParOf" srcId="{D8E72ED6-1B76-45BB-869E-0EFA241235A7}" destId="{4A59077E-9B64-488F-AF94-62FDC15F6BC1}" srcOrd="0" destOrd="0" presId="urn:microsoft.com/office/officeart/2005/8/layout/hList1"/>
    <dgm:cxn modelId="{522D0829-A03B-448A-ACD1-F4F39022EF37}" type="presParOf" srcId="{D8E72ED6-1B76-45BB-869E-0EFA241235A7}" destId="{D29D8117-30F7-4DBD-B765-BD5E8C3952E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FC6D7BA-8A4D-442D-B946-DE0F3D84A5C3}" type="doc">
      <dgm:prSet loTypeId="urn:microsoft.com/office/officeart/2005/8/layout/chevron2" loCatId="list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es-CL"/>
        </a:p>
      </dgm:t>
    </dgm:pt>
    <dgm:pt modelId="{D7A3A4CD-4EB8-4A43-BD41-51B8E3406B45}">
      <dgm:prSet phldrT="[Texto]" custT="1"/>
      <dgm:spPr/>
      <dgm:t>
        <a:bodyPr/>
        <a:lstStyle/>
        <a:p>
          <a:r>
            <a:rPr lang="es-CL" sz="2400" b="1" i="1" dirty="0"/>
            <a:t>1</a:t>
          </a:r>
        </a:p>
      </dgm:t>
    </dgm:pt>
    <dgm:pt modelId="{32AE6F16-87DC-4B65-86AC-CD0E3BB8573C}" type="parTrans" cxnId="{D716009B-58B8-4F39-99F7-BB56BDF84D70}">
      <dgm:prSet/>
      <dgm:spPr/>
      <dgm:t>
        <a:bodyPr/>
        <a:lstStyle/>
        <a:p>
          <a:endParaRPr lang="es-CL" sz="2400" b="1" i="1"/>
        </a:p>
      </dgm:t>
    </dgm:pt>
    <dgm:pt modelId="{77AD8D47-3872-427E-85AC-C7BF154DAB5D}" type="sibTrans" cxnId="{D716009B-58B8-4F39-99F7-BB56BDF84D70}">
      <dgm:prSet/>
      <dgm:spPr/>
      <dgm:t>
        <a:bodyPr/>
        <a:lstStyle/>
        <a:p>
          <a:endParaRPr lang="es-CL" sz="2400" b="1" i="1"/>
        </a:p>
      </dgm:t>
    </dgm:pt>
    <dgm:pt modelId="{F9B95C12-1A97-4252-8896-4D0A085F814B}">
      <dgm:prSet phldrT="[Texto]" custT="1"/>
      <dgm:spPr/>
      <dgm:t>
        <a:bodyPr/>
        <a:lstStyle/>
        <a:p>
          <a:r>
            <a:rPr lang="es-CL" sz="2400" b="1" i="1" dirty="0"/>
            <a:t>Especificar una realización o describir un producto</a:t>
          </a:r>
        </a:p>
      </dgm:t>
    </dgm:pt>
    <dgm:pt modelId="{86CD1B14-3371-4A33-A0FE-477C9732D5DD}" type="parTrans" cxnId="{FFBD6342-BC58-4FF1-81C2-AB3331302424}">
      <dgm:prSet/>
      <dgm:spPr/>
      <dgm:t>
        <a:bodyPr/>
        <a:lstStyle/>
        <a:p>
          <a:endParaRPr lang="es-CL" sz="2400" b="1" i="1"/>
        </a:p>
      </dgm:t>
    </dgm:pt>
    <dgm:pt modelId="{9000F435-CEFE-4412-8BF5-1CF8FCB29EC6}" type="sibTrans" cxnId="{FFBD6342-BC58-4FF1-81C2-AB3331302424}">
      <dgm:prSet/>
      <dgm:spPr/>
      <dgm:t>
        <a:bodyPr/>
        <a:lstStyle/>
        <a:p>
          <a:endParaRPr lang="es-CL" sz="2400" b="1" i="1"/>
        </a:p>
      </dgm:t>
    </dgm:pt>
    <dgm:pt modelId="{749A186C-0A7D-4696-8D1A-234F5BCFB98A}">
      <dgm:prSet phldrT="[Texto]" custT="1"/>
      <dgm:spPr/>
      <dgm:t>
        <a:bodyPr/>
        <a:lstStyle/>
        <a:p>
          <a:r>
            <a:rPr lang="es-CL" sz="2400" b="1" i="1" dirty="0"/>
            <a:t>2</a:t>
          </a:r>
        </a:p>
      </dgm:t>
    </dgm:pt>
    <dgm:pt modelId="{23CA7FBE-650A-489A-8787-709CCEA14542}" type="parTrans" cxnId="{1B025904-8597-4D1F-9B2F-4A1CE8ECBF15}">
      <dgm:prSet/>
      <dgm:spPr/>
      <dgm:t>
        <a:bodyPr/>
        <a:lstStyle/>
        <a:p>
          <a:endParaRPr lang="es-CL" sz="2400" b="1" i="1"/>
        </a:p>
      </dgm:t>
    </dgm:pt>
    <dgm:pt modelId="{F158C781-A80C-4F66-BF37-FB562D0F3026}" type="sibTrans" cxnId="{1B025904-8597-4D1F-9B2F-4A1CE8ECBF15}">
      <dgm:prSet/>
      <dgm:spPr/>
      <dgm:t>
        <a:bodyPr/>
        <a:lstStyle/>
        <a:p>
          <a:endParaRPr lang="es-CL" sz="2400" b="1" i="1"/>
        </a:p>
      </dgm:t>
    </dgm:pt>
    <dgm:pt modelId="{ED465E6C-FA73-4EC9-B599-6DB269536359}">
      <dgm:prSet phldrT="[Texto]" custT="1"/>
      <dgm:spPr/>
      <dgm:t>
        <a:bodyPr/>
        <a:lstStyle/>
        <a:p>
          <a:r>
            <a:rPr lang="es-CL" sz="2400" b="1" i="1" dirty="0"/>
            <a:t>Enumerar comportamientos o características fundamentales para la realización que se espera.</a:t>
          </a:r>
        </a:p>
      </dgm:t>
    </dgm:pt>
    <dgm:pt modelId="{A6252CDB-8399-4A63-BE99-5F0DDA47B337}" type="parTrans" cxnId="{9E625619-61E5-49EA-BED9-3F12E424A5A0}">
      <dgm:prSet/>
      <dgm:spPr/>
      <dgm:t>
        <a:bodyPr/>
        <a:lstStyle/>
        <a:p>
          <a:endParaRPr lang="es-CL" sz="2400" b="1" i="1"/>
        </a:p>
      </dgm:t>
    </dgm:pt>
    <dgm:pt modelId="{A61B3A82-11D8-4232-AC04-729190D7C94F}" type="sibTrans" cxnId="{9E625619-61E5-49EA-BED9-3F12E424A5A0}">
      <dgm:prSet/>
      <dgm:spPr/>
      <dgm:t>
        <a:bodyPr/>
        <a:lstStyle/>
        <a:p>
          <a:endParaRPr lang="es-CL" sz="2400" b="1" i="1"/>
        </a:p>
      </dgm:t>
    </dgm:pt>
    <dgm:pt modelId="{A8B262E7-2455-488A-8CA9-C672E49597D8}">
      <dgm:prSet phldrT="[Texto]" custT="1"/>
      <dgm:spPr/>
      <dgm:t>
        <a:bodyPr/>
        <a:lstStyle/>
        <a:p>
          <a:r>
            <a:rPr lang="es-CL" sz="2400" b="1" i="1" dirty="0"/>
            <a:t>3</a:t>
          </a:r>
        </a:p>
      </dgm:t>
    </dgm:pt>
    <dgm:pt modelId="{8606327E-762A-46A7-B243-55B908437515}" type="parTrans" cxnId="{3F9C5F4A-B5B9-4F05-8903-FA0D9812D2C8}">
      <dgm:prSet/>
      <dgm:spPr/>
      <dgm:t>
        <a:bodyPr/>
        <a:lstStyle/>
        <a:p>
          <a:endParaRPr lang="es-CL" sz="2400" b="1" i="1"/>
        </a:p>
      </dgm:t>
    </dgm:pt>
    <dgm:pt modelId="{B1BAD2BF-E3DE-40AE-897C-EABC16BE87CE}" type="sibTrans" cxnId="{3F9C5F4A-B5B9-4F05-8903-FA0D9812D2C8}">
      <dgm:prSet/>
      <dgm:spPr/>
      <dgm:t>
        <a:bodyPr/>
        <a:lstStyle/>
        <a:p>
          <a:endParaRPr lang="es-CL" sz="2400" b="1" i="1"/>
        </a:p>
      </dgm:t>
    </dgm:pt>
    <dgm:pt modelId="{AF6236D5-09E5-4894-8EA4-EFAF41F664A0}">
      <dgm:prSet phldrT="[Texto]" custT="1"/>
      <dgm:spPr/>
      <dgm:t>
        <a:bodyPr/>
        <a:lstStyle/>
        <a:p>
          <a:r>
            <a:rPr lang="es-CL" sz="2400" b="1" i="1" dirty="0"/>
            <a:t>4</a:t>
          </a:r>
        </a:p>
      </dgm:t>
    </dgm:pt>
    <dgm:pt modelId="{D2C04AF9-335F-4176-AAF1-50939E7B4317}" type="parTrans" cxnId="{1BE52397-78E1-4137-8A7F-F60D357E1BCB}">
      <dgm:prSet/>
      <dgm:spPr/>
      <dgm:t>
        <a:bodyPr/>
        <a:lstStyle/>
        <a:p>
          <a:endParaRPr lang="es-CL" sz="2400" b="1" i="1"/>
        </a:p>
      </dgm:t>
    </dgm:pt>
    <dgm:pt modelId="{FE6495D5-6322-499F-AD16-AE30E5602A71}" type="sibTrans" cxnId="{1BE52397-78E1-4137-8A7F-F60D357E1BCB}">
      <dgm:prSet/>
      <dgm:spPr/>
      <dgm:t>
        <a:bodyPr/>
        <a:lstStyle/>
        <a:p>
          <a:endParaRPr lang="es-CL" sz="2400" b="1" i="1"/>
        </a:p>
      </dgm:t>
    </dgm:pt>
    <dgm:pt modelId="{8F14C941-DD4C-4984-9CA5-80BB61CFAFE5}">
      <dgm:prSet custT="1"/>
      <dgm:spPr/>
      <dgm:t>
        <a:bodyPr/>
        <a:lstStyle/>
        <a:p>
          <a:r>
            <a:rPr lang="es-CL" sz="2400" b="1" i="1" dirty="0"/>
            <a:t>5</a:t>
          </a:r>
        </a:p>
      </dgm:t>
    </dgm:pt>
    <dgm:pt modelId="{13C83A0B-12CA-431D-B578-2C71F0E315C3}" type="parTrans" cxnId="{F9157D3D-B81B-4B47-BB49-9C1A6A510700}">
      <dgm:prSet/>
      <dgm:spPr/>
      <dgm:t>
        <a:bodyPr/>
        <a:lstStyle/>
        <a:p>
          <a:endParaRPr lang="es-CL" sz="2400" b="1" i="1"/>
        </a:p>
      </dgm:t>
    </dgm:pt>
    <dgm:pt modelId="{ED6EE3C1-73B3-4A31-9319-860560F6D197}" type="sibTrans" cxnId="{F9157D3D-B81B-4B47-BB49-9C1A6A510700}">
      <dgm:prSet/>
      <dgm:spPr/>
      <dgm:t>
        <a:bodyPr/>
        <a:lstStyle/>
        <a:p>
          <a:endParaRPr lang="es-CL" sz="2400" b="1" i="1"/>
        </a:p>
      </dgm:t>
    </dgm:pt>
    <dgm:pt modelId="{F9D15BEC-2C4F-4AD1-986A-EFBE3C3E3C63}">
      <dgm:prSet custT="1"/>
      <dgm:spPr/>
      <dgm:t>
        <a:bodyPr/>
        <a:lstStyle/>
        <a:p>
          <a:r>
            <a:rPr lang="es-CL" sz="2400" b="1" i="1" dirty="0"/>
            <a:t>Planificar un modo de utilizar la lista en función del objetivo de evaluación perseguido.</a:t>
          </a:r>
        </a:p>
      </dgm:t>
    </dgm:pt>
    <dgm:pt modelId="{C028E427-6F32-4683-A777-907B25655C12}" type="parTrans" cxnId="{7EB52342-55AA-4D55-90AB-A7A92143B42C}">
      <dgm:prSet/>
      <dgm:spPr/>
      <dgm:t>
        <a:bodyPr/>
        <a:lstStyle/>
        <a:p>
          <a:endParaRPr lang="es-CL" sz="2400" b="1" i="1"/>
        </a:p>
      </dgm:t>
    </dgm:pt>
    <dgm:pt modelId="{7FD87B5B-EE36-431A-A5D3-D42F24769EB7}" type="sibTrans" cxnId="{7EB52342-55AA-4D55-90AB-A7A92143B42C}">
      <dgm:prSet/>
      <dgm:spPr/>
      <dgm:t>
        <a:bodyPr/>
        <a:lstStyle/>
        <a:p>
          <a:endParaRPr lang="es-CL" sz="2400" b="1" i="1"/>
        </a:p>
      </dgm:t>
    </dgm:pt>
    <dgm:pt modelId="{3EC86F02-B19F-4014-80B3-FC5B4597FE9A}">
      <dgm:prSet phldrT="[Texto]" custT="1"/>
      <dgm:spPr/>
      <dgm:t>
        <a:bodyPr/>
        <a:lstStyle/>
        <a:p>
          <a:r>
            <a:rPr lang="es-CL" sz="2400" b="1" i="1" dirty="0"/>
            <a:t>Añadir cualquier error común.</a:t>
          </a:r>
        </a:p>
      </dgm:t>
    </dgm:pt>
    <dgm:pt modelId="{E6173518-3160-45B5-B77C-B914570D2063}" type="parTrans" cxnId="{30CB965A-B6A4-47F3-B44B-76D0C213EB53}">
      <dgm:prSet/>
      <dgm:spPr/>
      <dgm:t>
        <a:bodyPr/>
        <a:lstStyle/>
        <a:p>
          <a:endParaRPr lang="es-CL" sz="2400" b="1" i="1"/>
        </a:p>
      </dgm:t>
    </dgm:pt>
    <dgm:pt modelId="{A54E9892-5142-40B0-97BC-F691FA16CB7C}" type="sibTrans" cxnId="{30CB965A-B6A4-47F3-B44B-76D0C213EB53}">
      <dgm:prSet/>
      <dgm:spPr/>
      <dgm:t>
        <a:bodyPr/>
        <a:lstStyle/>
        <a:p>
          <a:endParaRPr lang="es-CL" sz="2400" b="1" i="1"/>
        </a:p>
      </dgm:t>
    </dgm:pt>
    <dgm:pt modelId="{F3C5CEDF-9D83-4E89-9933-61E807BB1E0F}">
      <dgm:prSet phldrT="[Texto]" custT="1"/>
      <dgm:spPr/>
      <dgm:t>
        <a:bodyPr/>
        <a:lstStyle/>
        <a:p>
          <a:r>
            <a:rPr lang="es-CL" sz="2400" b="1" i="1" dirty="0"/>
            <a:t>Ordenar la lista de comportamientos o características.</a:t>
          </a:r>
        </a:p>
      </dgm:t>
    </dgm:pt>
    <dgm:pt modelId="{2BD7A753-9EA5-43E4-8F6A-F5A6C4C84EAA}" type="parTrans" cxnId="{FAA592CD-0311-4B0E-920D-BA32B0DCD55E}">
      <dgm:prSet/>
      <dgm:spPr/>
      <dgm:t>
        <a:bodyPr/>
        <a:lstStyle/>
        <a:p>
          <a:endParaRPr lang="es-CL" sz="2400" b="1" i="1"/>
        </a:p>
      </dgm:t>
    </dgm:pt>
    <dgm:pt modelId="{5F1ECD41-96CB-49F1-AC9A-52ABF8F2EDB0}" type="sibTrans" cxnId="{FAA592CD-0311-4B0E-920D-BA32B0DCD55E}">
      <dgm:prSet/>
      <dgm:spPr/>
      <dgm:t>
        <a:bodyPr/>
        <a:lstStyle/>
        <a:p>
          <a:endParaRPr lang="es-CL" sz="2400" b="1" i="1"/>
        </a:p>
      </dgm:t>
    </dgm:pt>
    <dgm:pt modelId="{6E8B8DB2-047E-4869-918C-F14A62531081}" type="pres">
      <dgm:prSet presAssocID="{1FC6D7BA-8A4D-442D-B946-DE0F3D84A5C3}" presName="linearFlow" presStyleCnt="0">
        <dgm:presLayoutVars>
          <dgm:dir/>
          <dgm:animLvl val="lvl"/>
          <dgm:resizeHandles val="exact"/>
        </dgm:presLayoutVars>
      </dgm:prSet>
      <dgm:spPr/>
    </dgm:pt>
    <dgm:pt modelId="{1AC1D435-2C78-4258-B5EF-6FB67843762F}" type="pres">
      <dgm:prSet presAssocID="{D7A3A4CD-4EB8-4A43-BD41-51B8E3406B45}" presName="composite" presStyleCnt="0"/>
      <dgm:spPr/>
    </dgm:pt>
    <dgm:pt modelId="{7232942C-6338-4A6F-9004-0ABD7072A5C8}" type="pres">
      <dgm:prSet presAssocID="{D7A3A4CD-4EB8-4A43-BD41-51B8E3406B45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EF36B507-C384-49A7-9DAE-F2CF7A8F6E77}" type="pres">
      <dgm:prSet presAssocID="{D7A3A4CD-4EB8-4A43-BD41-51B8E3406B45}" presName="descendantText" presStyleLbl="alignAcc1" presStyleIdx="0" presStyleCnt="5">
        <dgm:presLayoutVars>
          <dgm:bulletEnabled val="1"/>
        </dgm:presLayoutVars>
      </dgm:prSet>
      <dgm:spPr/>
    </dgm:pt>
    <dgm:pt modelId="{24F97696-D2F9-4258-8810-607E417617C8}" type="pres">
      <dgm:prSet presAssocID="{77AD8D47-3872-427E-85AC-C7BF154DAB5D}" presName="sp" presStyleCnt="0"/>
      <dgm:spPr/>
    </dgm:pt>
    <dgm:pt modelId="{E632DAA1-9EB3-4F29-B9A7-654D8953A449}" type="pres">
      <dgm:prSet presAssocID="{749A186C-0A7D-4696-8D1A-234F5BCFB98A}" presName="composite" presStyleCnt="0"/>
      <dgm:spPr/>
    </dgm:pt>
    <dgm:pt modelId="{51A95A3B-1122-4EBA-853D-E2AA8A4B1DCC}" type="pres">
      <dgm:prSet presAssocID="{749A186C-0A7D-4696-8D1A-234F5BCFB98A}" presName="parentText" presStyleLbl="alignNode1" presStyleIdx="1" presStyleCnt="5" custLinFactNeighborX="-5" custLinFactNeighborY="-261">
        <dgm:presLayoutVars>
          <dgm:chMax val="1"/>
          <dgm:bulletEnabled val="1"/>
        </dgm:presLayoutVars>
      </dgm:prSet>
      <dgm:spPr/>
    </dgm:pt>
    <dgm:pt modelId="{E00BBC95-6D41-4C67-B177-DCA432DCF2DA}" type="pres">
      <dgm:prSet presAssocID="{749A186C-0A7D-4696-8D1A-234F5BCFB98A}" presName="descendantText" presStyleLbl="alignAcc1" presStyleIdx="1" presStyleCnt="5">
        <dgm:presLayoutVars>
          <dgm:bulletEnabled val="1"/>
        </dgm:presLayoutVars>
      </dgm:prSet>
      <dgm:spPr/>
    </dgm:pt>
    <dgm:pt modelId="{49DA3D5C-5373-400C-AED7-868642DED198}" type="pres">
      <dgm:prSet presAssocID="{F158C781-A80C-4F66-BF37-FB562D0F3026}" presName="sp" presStyleCnt="0"/>
      <dgm:spPr/>
    </dgm:pt>
    <dgm:pt modelId="{125E79DB-02D7-4B66-92F3-86AB6DB746E5}" type="pres">
      <dgm:prSet presAssocID="{A8B262E7-2455-488A-8CA9-C672E49597D8}" presName="composite" presStyleCnt="0"/>
      <dgm:spPr/>
    </dgm:pt>
    <dgm:pt modelId="{CEE9E9AD-3024-4C62-BB1C-D7BC0FC3CA8A}" type="pres">
      <dgm:prSet presAssocID="{A8B262E7-2455-488A-8CA9-C672E49597D8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041C6698-86EB-4E0B-AE43-595169851944}" type="pres">
      <dgm:prSet presAssocID="{A8B262E7-2455-488A-8CA9-C672E49597D8}" presName="descendantText" presStyleLbl="alignAcc1" presStyleIdx="2" presStyleCnt="5">
        <dgm:presLayoutVars>
          <dgm:bulletEnabled val="1"/>
        </dgm:presLayoutVars>
      </dgm:prSet>
      <dgm:spPr/>
    </dgm:pt>
    <dgm:pt modelId="{26776BB1-7486-4D97-AC1E-2BB19747D8E5}" type="pres">
      <dgm:prSet presAssocID="{B1BAD2BF-E3DE-40AE-897C-EABC16BE87CE}" presName="sp" presStyleCnt="0"/>
      <dgm:spPr/>
    </dgm:pt>
    <dgm:pt modelId="{ED93B589-FE73-4B27-B728-7E206A312B8F}" type="pres">
      <dgm:prSet presAssocID="{AF6236D5-09E5-4894-8EA4-EFAF41F664A0}" presName="composite" presStyleCnt="0"/>
      <dgm:spPr/>
    </dgm:pt>
    <dgm:pt modelId="{A18370C8-3C3D-40AB-95F3-3F493A9EDE60}" type="pres">
      <dgm:prSet presAssocID="{AF6236D5-09E5-4894-8EA4-EFAF41F664A0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DF717DD1-4AC3-4DB5-B436-A4E0942BE7BB}" type="pres">
      <dgm:prSet presAssocID="{AF6236D5-09E5-4894-8EA4-EFAF41F664A0}" presName="descendantText" presStyleLbl="alignAcc1" presStyleIdx="3" presStyleCnt="5">
        <dgm:presLayoutVars>
          <dgm:bulletEnabled val="1"/>
        </dgm:presLayoutVars>
      </dgm:prSet>
      <dgm:spPr/>
    </dgm:pt>
    <dgm:pt modelId="{BAFBFFC1-7D02-4E18-95E0-F27873222463}" type="pres">
      <dgm:prSet presAssocID="{FE6495D5-6322-499F-AD16-AE30E5602A71}" presName="sp" presStyleCnt="0"/>
      <dgm:spPr/>
    </dgm:pt>
    <dgm:pt modelId="{1CD24B4B-4C4B-4CA6-B6A2-182C59212617}" type="pres">
      <dgm:prSet presAssocID="{8F14C941-DD4C-4984-9CA5-80BB61CFAFE5}" presName="composite" presStyleCnt="0"/>
      <dgm:spPr/>
    </dgm:pt>
    <dgm:pt modelId="{B8415CC8-8C48-4020-B9BA-18DE4BC1D7CE}" type="pres">
      <dgm:prSet presAssocID="{8F14C941-DD4C-4984-9CA5-80BB61CFAFE5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0706FB07-F81C-40F2-ACCB-A9D857713899}" type="pres">
      <dgm:prSet presAssocID="{8F14C941-DD4C-4984-9CA5-80BB61CFAFE5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1B025904-8597-4D1F-9B2F-4A1CE8ECBF15}" srcId="{1FC6D7BA-8A4D-442D-B946-DE0F3D84A5C3}" destId="{749A186C-0A7D-4696-8D1A-234F5BCFB98A}" srcOrd="1" destOrd="0" parTransId="{23CA7FBE-650A-489A-8787-709CCEA14542}" sibTransId="{F158C781-A80C-4F66-BF37-FB562D0F3026}"/>
    <dgm:cxn modelId="{4CB2060B-4377-4781-B310-6F52CEC12CE3}" type="presOf" srcId="{F3C5CEDF-9D83-4E89-9933-61E807BB1E0F}" destId="{DF717DD1-4AC3-4DB5-B436-A4E0942BE7BB}" srcOrd="0" destOrd="0" presId="urn:microsoft.com/office/officeart/2005/8/layout/chevron2"/>
    <dgm:cxn modelId="{9E625619-61E5-49EA-BED9-3F12E424A5A0}" srcId="{749A186C-0A7D-4696-8D1A-234F5BCFB98A}" destId="{ED465E6C-FA73-4EC9-B599-6DB269536359}" srcOrd="0" destOrd="0" parTransId="{A6252CDB-8399-4A63-BE99-5F0DDA47B337}" sibTransId="{A61B3A82-11D8-4232-AC04-729190D7C94F}"/>
    <dgm:cxn modelId="{02B50133-1C03-4E14-ABAF-A07B6C26AFC9}" type="presOf" srcId="{3EC86F02-B19F-4014-80B3-FC5B4597FE9A}" destId="{041C6698-86EB-4E0B-AE43-595169851944}" srcOrd="0" destOrd="0" presId="urn:microsoft.com/office/officeart/2005/8/layout/chevron2"/>
    <dgm:cxn modelId="{2F318934-8E1E-4096-A4A1-520D5C4F7DF8}" type="presOf" srcId="{8F14C941-DD4C-4984-9CA5-80BB61CFAFE5}" destId="{B8415CC8-8C48-4020-B9BA-18DE4BC1D7CE}" srcOrd="0" destOrd="0" presId="urn:microsoft.com/office/officeart/2005/8/layout/chevron2"/>
    <dgm:cxn modelId="{E7DA383D-E818-4926-81D8-2F88BA9261B1}" type="presOf" srcId="{A8B262E7-2455-488A-8CA9-C672E49597D8}" destId="{CEE9E9AD-3024-4C62-BB1C-D7BC0FC3CA8A}" srcOrd="0" destOrd="0" presId="urn:microsoft.com/office/officeart/2005/8/layout/chevron2"/>
    <dgm:cxn modelId="{F9157D3D-B81B-4B47-BB49-9C1A6A510700}" srcId="{1FC6D7BA-8A4D-442D-B946-DE0F3D84A5C3}" destId="{8F14C941-DD4C-4984-9CA5-80BB61CFAFE5}" srcOrd="4" destOrd="0" parTransId="{13C83A0B-12CA-431D-B578-2C71F0E315C3}" sibTransId="{ED6EE3C1-73B3-4A31-9319-860560F6D197}"/>
    <dgm:cxn modelId="{7EB52342-55AA-4D55-90AB-A7A92143B42C}" srcId="{8F14C941-DD4C-4984-9CA5-80BB61CFAFE5}" destId="{F9D15BEC-2C4F-4AD1-986A-EFBE3C3E3C63}" srcOrd="0" destOrd="0" parTransId="{C028E427-6F32-4683-A777-907B25655C12}" sibTransId="{7FD87B5B-EE36-431A-A5D3-D42F24769EB7}"/>
    <dgm:cxn modelId="{FFBD6342-BC58-4FF1-81C2-AB3331302424}" srcId="{D7A3A4CD-4EB8-4A43-BD41-51B8E3406B45}" destId="{F9B95C12-1A97-4252-8896-4D0A085F814B}" srcOrd="0" destOrd="0" parTransId="{86CD1B14-3371-4A33-A0FE-477C9732D5DD}" sibTransId="{9000F435-CEFE-4412-8BF5-1CF8FCB29EC6}"/>
    <dgm:cxn modelId="{54D26D63-7A09-46C7-B03B-1C914E2670FF}" type="presOf" srcId="{AF6236D5-09E5-4894-8EA4-EFAF41F664A0}" destId="{A18370C8-3C3D-40AB-95F3-3F493A9EDE60}" srcOrd="0" destOrd="0" presId="urn:microsoft.com/office/officeart/2005/8/layout/chevron2"/>
    <dgm:cxn modelId="{3F9C5F4A-B5B9-4F05-8903-FA0D9812D2C8}" srcId="{1FC6D7BA-8A4D-442D-B946-DE0F3D84A5C3}" destId="{A8B262E7-2455-488A-8CA9-C672E49597D8}" srcOrd="2" destOrd="0" parTransId="{8606327E-762A-46A7-B243-55B908437515}" sibTransId="{B1BAD2BF-E3DE-40AE-897C-EABC16BE87CE}"/>
    <dgm:cxn modelId="{E60A5E6F-1E1B-4DD8-A4B7-912A05759507}" type="presOf" srcId="{F9B95C12-1A97-4252-8896-4D0A085F814B}" destId="{EF36B507-C384-49A7-9DAE-F2CF7A8F6E77}" srcOrd="0" destOrd="0" presId="urn:microsoft.com/office/officeart/2005/8/layout/chevron2"/>
    <dgm:cxn modelId="{30CB965A-B6A4-47F3-B44B-76D0C213EB53}" srcId="{A8B262E7-2455-488A-8CA9-C672E49597D8}" destId="{3EC86F02-B19F-4014-80B3-FC5B4597FE9A}" srcOrd="0" destOrd="0" parTransId="{E6173518-3160-45B5-B77C-B914570D2063}" sibTransId="{A54E9892-5142-40B0-97BC-F691FA16CB7C}"/>
    <dgm:cxn modelId="{463E9D8E-BB90-42D7-8344-6B662DBDCBCD}" type="presOf" srcId="{749A186C-0A7D-4696-8D1A-234F5BCFB98A}" destId="{51A95A3B-1122-4EBA-853D-E2AA8A4B1DCC}" srcOrd="0" destOrd="0" presId="urn:microsoft.com/office/officeart/2005/8/layout/chevron2"/>
    <dgm:cxn modelId="{1BE52397-78E1-4137-8A7F-F60D357E1BCB}" srcId="{1FC6D7BA-8A4D-442D-B946-DE0F3D84A5C3}" destId="{AF6236D5-09E5-4894-8EA4-EFAF41F664A0}" srcOrd="3" destOrd="0" parTransId="{D2C04AF9-335F-4176-AAF1-50939E7B4317}" sibTransId="{FE6495D5-6322-499F-AD16-AE30E5602A71}"/>
    <dgm:cxn modelId="{D716009B-58B8-4F39-99F7-BB56BDF84D70}" srcId="{1FC6D7BA-8A4D-442D-B946-DE0F3D84A5C3}" destId="{D7A3A4CD-4EB8-4A43-BD41-51B8E3406B45}" srcOrd="0" destOrd="0" parTransId="{32AE6F16-87DC-4B65-86AC-CD0E3BB8573C}" sibTransId="{77AD8D47-3872-427E-85AC-C7BF154DAB5D}"/>
    <dgm:cxn modelId="{A34147C8-13F2-402B-A6B7-04842113AB7E}" type="presOf" srcId="{1FC6D7BA-8A4D-442D-B946-DE0F3D84A5C3}" destId="{6E8B8DB2-047E-4869-918C-F14A62531081}" srcOrd="0" destOrd="0" presId="urn:microsoft.com/office/officeart/2005/8/layout/chevron2"/>
    <dgm:cxn modelId="{FAA592CD-0311-4B0E-920D-BA32B0DCD55E}" srcId="{AF6236D5-09E5-4894-8EA4-EFAF41F664A0}" destId="{F3C5CEDF-9D83-4E89-9933-61E807BB1E0F}" srcOrd="0" destOrd="0" parTransId="{2BD7A753-9EA5-43E4-8F6A-F5A6C4C84EAA}" sibTransId="{5F1ECD41-96CB-49F1-AC9A-52ABF8F2EDB0}"/>
    <dgm:cxn modelId="{810C99D1-2517-4640-A47F-AC91C02AC6FC}" type="presOf" srcId="{ED465E6C-FA73-4EC9-B599-6DB269536359}" destId="{E00BBC95-6D41-4C67-B177-DCA432DCF2DA}" srcOrd="0" destOrd="0" presId="urn:microsoft.com/office/officeart/2005/8/layout/chevron2"/>
    <dgm:cxn modelId="{066EB0DA-E024-41DA-81AF-7DCE7199F21B}" type="presOf" srcId="{D7A3A4CD-4EB8-4A43-BD41-51B8E3406B45}" destId="{7232942C-6338-4A6F-9004-0ABD7072A5C8}" srcOrd="0" destOrd="0" presId="urn:microsoft.com/office/officeart/2005/8/layout/chevron2"/>
    <dgm:cxn modelId="{CC0A84E6-3856-4021-9589-C88FEA693785}" type="presOf" srcId="{F9D15BEC-2C4F-4AD1-986A-EFBE3C3E3C63}" destId="{0706FB07-F81C-40F2-ACCB-A9D857713899}" srcOrd="0" destOrd="0" presId="urn:microsoft.com/office/officeart/2005/8/layout/chevron2"/>
    <dgm:cxn modelId="{4A280A7E-4909-44B9-B3A0-0902D6D7A251}" type="presParOf" srcId="{6E8B8DB2-047E-4869-918C-F14A62531081}" destId="{1AC1D435-2C78-4258-B5EF-6FB67843762F}" srcOrd="0" destOrd="0" presId="urn:microsoft.com/office/officeart/2005/8/layout/chevron2"/>
    <dgm:cxn modelId="{3759DB62-4F5B-469B-84A8-E75A403A3E93}" type="presParOf" srcId="{1AC1D435-2C78-4258-B5EF-6FB67843762F}" destId="{7232942C-6338-4A6F-9004-0ABD7072A5C8}" srcOrd="0" destOrd="0" presId="urn:microsoft.com/office/officeart/2005/8/layout/chevron2"/>
    <dgm:cxn modelId="{2E24D648-BCB1-4355-AFC7-37E9C35B96D6}" type="presParOf" srcId="{1AC1D435-2C78-4258-B5EF-6FB67843762F}" destId="{EF36B507-C384-49A7-9DAE-F2CF7A8F6E77}" srcOrd="1" destOrd="0" presId="urn:microsoft.com/office/officeart/2005/8/layout/chevron2"/>
    <dgm:cxn modelId="{E79823C5-0025-42F1-B340-EF5096B131BF}" type="presParOf" srcId="{6E8B8DB2-047E-4869-918C-F14A62531081}" destId="{24F97696-D2F9-4258-8810-607E417617C8}" srcOrd="1" destOrd="0" presId="urn:microsoft.com/office/officeart/2005/8/layout/chevron2"/>
    <dgm:cxn modelId="{B220E50B-2B67-4E8B-BAE2-90A16C7AD64E}" type="presParOf" srcId="{6E8B8DB2-047E-4869-918C-F14A62531081}" destId="{E632DAA1-9EB3-4F29-B9A7-654D8953A449}" srcOrd="2" destOrd="0" presId="urn:microsoft.com/office/officeart/2005/8/layout/chevron2"/>
    <dgm:cxn modelId="{4B952E79-14C6-4FBF-BFA0-EFA673174070}" type="presParOf" srcId="{E632DAA1-9EB3-4F29-B9A7-654D8953A449}" destId="{51A95A3B-1122-4EBA-853D-E2AA8A4B1DCC}" srcOrd="0" destOrd="0" presId="urn:microsoft.com/office/officeart/2005/8/layout/chevron2"/>
    <dgm:cxn modelId="{B99CBCC4-82CD-437A-B310-2CD46A751B7D}" type="presParOf" srcId="{E632DAA1-9EB3-4F29-B9A7-654D8953A449}" destId="{E00BBC95-6D41-4C67-B177-DCA432DCF2DA}" srcOrd="1" destOrd="0" presId="urn:microsoft.com/office/officeart/2005/8/layout/chevron2"/>
    <dgm:cxn modelId="{BC54B754-9BB5-4DEF-9071-299546E2B9BC}" type="presParOf" srcId="{6E8B8DB2-047E-4869-918C-F14A62531081}" destId="{49DA3D5C-5373-400C-AED7-868642DED198}" srcOrd="3" destOrd="0" presId="urn:microsoft.com/office/officeart/2005/8/layout/chevron2"/>
    <dgm:cxn modelId="{1CF0C082-66BB-47B6-8E0E-1C844F0F9995}" type="presParOf" srcId="{6E8B8DB2-047E-4869-918C-F14A62531081}" destId="{125E79DB-02D7-4B66-92F3-86AB6DB746E5}" srcOrd="4" destOrd="0" presId="urn:microsoft.com/office/officeart/2005/8/layout/chevron2"/>
    <dgm:cxn modelId="{610BFA9B-FD93-4FEC-B622-438EF5B15868}" type="presParOf" srcId="{125E79DB-02D7-4B66-92F3-86AB6DB746E5}" destId="{CEE9E9AD-3024-4C62-BB1C-D7BC0FC3CA8A}" srcOrd="0" destOrd="0" presId="urn:microsoft.com/office/officeart/2005/8/layout/chevron2"/>
    <dgm:cxn modelId="{008AA5AD-F8F6-48BF-9CDE-258A82E57C0E}" type="presParOf" srcId="{125E79DB-02D7-4B66-92F3-86AB6DB746E5}" destId="{041C6698-86EB-4E0B-AE43-595169851944}" srcOrd="1" destOrd="0" presId="urn:microsoft.com/office/officeart/2005/8/layout/chevron2"/>
    <dgm:cxn modelId="{149B870B-A8B6-4425-BCBE-492671B16AA5}" type="presParOf" srcId="{6E8B8DB2-047E-4869-918C-F14A62531081}" destId="{26776BB1-7486-4D97-AC1E-2BB19747D8E5}" srcOrd="5" destOrd="0" presId="urn:microsoft.com/office/officeart/2005/8/layout/chevron2"/>
    <dgm:cxn modelId="{C3D71803-C1A8-44C2-8ED0-D534F0A96121}" type="presParOf" srcId="{6E8B8DB2-047E-4869-918C-F14A62531081}" destId="{ED93B589-FE73-4B27-B728-7E206A312B8F}" srcOrd="6" destOrd="0" presId="urn:microsoft.com/office/officeart/2005/8/layout/chevron2"/>
    <dgm:cxn modelId="{1819F599-EAAC-49A7-860E-9E19E955D84E}" type="presParOf" srcId="{ED93B589-FE73-4B27-B728-7E206A312B8F}" destId="{A18370C8-3C3D-40AB-95F3-3F493A9EDE60}" srcOrd="0" destOrd="0" presId="urn:microsoft.com/office/officeart/2005/8/layout/chevron2"/>
    <dgm:cxn modelId="{30CD80EB-A282-42AA-80BE-947B8DCCF9A3}" type="presParOf" srcId="{ED93B589-FE73-4B27-B728-7E206A312B8F}" destId="{DF717DD1-4AC3-4DB5-B436-A4E0942BE7BB}" srcOrd="1" destOrd="0" presId="urn:microsoft.com/office/officeart/2005/8/layout/chevron2"/>
    <dgm:cxn modelId="{DA7D1782-99C8-4C5F-BA8D-5A1BE07CB373}" type="presParOf" srcId="{6E8B8DB2-047E-4869-918C-F14A62531081}" destId="{BAFBFFC1-7D02-4E18-95E0-F27873222463}" srcOrd="7" destOrd="0" presId="urn:microsoft.com/office/officeart/2005/8/layout/chevron2"/>
    <dgm:cxn modelId="{EABE4A33-D904-4F0A-AC6D-597B6A9E04F4}" type="presParOf" srcId="{6E8B8DB2-047E-4869-918C-F14A62531081}" destId="{1CD24B4B-4C4B-4CA6-B6A2-182C59212617}" srcOrd="8" destOrd="0" presId="urn:microsoft.com/office/officeart/2005/8/layout/chevron2"/>
    <dgm:cxn modelId="{EA241C0F-E465-4F92-8B0D-E6925145C17E}" type="presParOf" srcId="{1CD24B4B-4C4B-4CA6-B6A2-182C59212617}" destId="{B8415CC8-8C48-4020-B9BA-18DE4BC1D7CE}" srcOrd="0" destOrd="0" presId="urn:microsoft.com/office/officeart/2005/8/layout/chevron2"/>
    <dgm:cxn modelId="{EAD98BE7-E88D-44CD-A09D-09CBC19609BD}" type="presParOf" srcId="{1CD24B4B-4C4B-4CA6-B6A2-182C59212617}" destId="{0706FB07-F81C-40F2-ACCB-A9D85771389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5327C4A-6828-4B5D-823C-BDBB638A796C}" type="doc">
      <dgm:prSet loTypeId="urn:microsoft.com/office/officeart/2005/8/layout/hList1" loCatId="list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es-CL"/>
        </a:p>
      </dgm:t>
    </dgm:pt>
    <dgm:pt modelId="{5F174722-D3EF-426D-B74A-07AFC6572F63}">
      <dgm:prSet phldrT="[Texto]" custT="1"/>
      <dgm:spPr/>
      <dgm:t>
        <a:bodyPr/>
        <a:lstStyle/>
        <a:p>
          <a:r>
            <a:rPr lang="es-CL" sz="2000" b="1" dirty="0"/>
            <a:t>CARACTERÍSTICAS</a:t>
          </a:r>
        </a:p>
      </dgm:t>
    </dgm:pt>
    <dgm:pt modelId="{F7FC16A5-CCDB-416F-94D1-757C9C21DD9C}" type="parTrans" cxnId="{FE5A4278-B202-43BE-8470-B7DA7733E17C}">
      <dgm:prSet/>
      <dgm:spPr/>
      <dgm:t>
        <a:bodyPr/>
        <a:lstStyle/>
        <a:p>
          <a:endParaRPr lang="es-CL" sz="2000"/>
        </a:p>
      </dgm:t>
    </dgm:pt>
    <dgm:pt modelId="{4910FBA3-7691-4132-84A5-849928B56014}" type="sibTrans" cxnId="{FE5A4278-B202-43BE-8470-B7DA7733E17C}">
      <dgm:prSet/>
      <dgm:spPr/>
      <dgm:t>
        <a:bodyPr/>
        <a:lstStyle/>
        <a:p>
          <a:endParaRPr lang="es-CL" sz="2000"/>
        </a:p>
      </dgm:t>
    </dgm:pt>
    <dgm:pt modelId="{4591E831-9147-4646-8F7A-52B4B4B3444F}">
      <dgm:prSet phldrT="[Texto]" custT="1"/>
      <dgm:spPr/>
      <dgm:t>
        <a:bodyPr/>
        <a:lstStyle/>
        <a:p>
          <a:r>
            <a:rPr lang="es-CL" sz="2000" b="1" dirty="0"/>
            <a:t>VENTAJAS</a:t>
          </a:r>
        </a:p>
      </dgm:t>
    </dgm:pt>
    <dgm:pt modelId="{96513435-5642-4DA3-A0B7-3E5346DA3435}" type="parTrans" cxnId="{00B5C2B9-9796-49FD-A0CC-2763AD5B968B}">
      <dgm:prSet/>
      <dgm:spPr/>
      <dgm:t>
        <a:bodyPr/>
        <a:lstStyle/>
        <a:p>
          <a:endParaRPr lang="es-CL" sz="2000"/>
        </a:p>
      </dgm:t>
    </dgm:pt>
    <dgm:pt modelId="{99AD38E5-263D-459E-A4C1-79920092BB8D}" type="sibTrans" cxnId="{00B5C2B9-9796-49FD-A0CC-2763AD5B968B}">
      <dgm:prSet/>
      <dgm:spPr/>
      <dgm:t>
        <a:bodyPr/>
        <a:lstStyle/>
        <a:p>
          <a:endParaRPr lang="es-CL" sz="2000"/>
        </a:p>
      </dgm:t>
    </dgm:pt>
    <dgm:pt modelId="{BD8DC459-A246-48B8-B36E-5C8206BEA26C}">
      <dgm:prSet phldrT="[Texto]" custT="1"/>
      <dgm:spPr/>
      <dgm:t>
        <a:bodyPr/>
        <a:lstStyle/>
        <a:p>
          <a:r>
            <a:rPr lang="es-CL" sz="2000" dirty="0"/>
            <a:t>Ofrece una evaluación completa del estudiante.</a:t>
          </a:r>
        </a:p>
      </dgm:t>
    </dgm:pt>
    <dgm:pt modelId="{BEFB897C-539E-401D-B4C1-AFDF2248001F}" type="parTrans" cxnId="{8FA19549-7C68-4116-B087-ADF421361364}">
      <dgm:prSet/>
      <dgm:spPr/>
      <dgm:t>
        <a:bodyPr/>
        <a:lstStyle/>
        <a:p>
          <a:endParaRPr lang="es-CL" sz="2000"/>
        </a:p>
      </dgm:t>
    </dgm:pt>
    <dgm:pt modelId="{8A042066-30BE-4D4F-A7C3-8F0A65A8AF21}" type="sibTrans" cxnId="{8FA19549-7C68-4116-B087-ADF421361364}">
      <dgm:prSet/>
      <dgm:spPr/>
      <dgm:t>
        <a:bodyPr/>
        <a:lstStyle/>
        <a:p>
          <a:endParaRPr lang="es-CL" sz="2000"/>
        </a:p>
      </dgm:t>
    </dgm:pt>
    <dgm:pt modelId="{C8B863D2-2347-4EF5-9BF0-078F1F7A955A}">
      <dgm:prSet phldrT="[Texto]" custT="1"/>
      <dgm:spPr/>
      <dgm:t>
        <a:bodyPr/>
        <a:lstStyle/>
        <a:p>
          <a:r>
            <a:rPr lang="es-CL" sz="2000" dirty="0"/>
            <a:t>Se basa en la observación estructurada o sistemática, en tanto se planifica con anterioridad los aspectos que esperan observarse.</a:t>
          </a:r>
          <a:endParaRPr lang="es-CL" sz="2000" b="1" dirty="0"/>
        </a:p>
      </dgm:t>
    </dgm:pt>
    <dgm:pt modelId="{C955ED14-2F9D-40D4-A262-DE0CF978B4A7}" type="parTrans" cxnId="{348801FE-02D1-4BA9-B081-1133BD1C3774}">
      <dgm:prSet/>
      <dgm:spPr/>
      <dgm:t>
        <a:bodyPr/>
        <a:lstStyle/>
        <a:p>
          <a:endParaRPr lang="es-CL" sz="2000"/>
        </a:p>
      </dgm:t>
    </dgm:pt>
    <dgm:pt modelId="{AD3BD3EB-A7DB-4C3D-8C0E-78BA71F9F8D6}" type="sibTrans" cxnId="{348801FE-02D1-4BA9-B081-1133BD1C3774}">
      <dgm:prSet/>
      <dgm:spPr/>
      <dgm:t>
        <a:bodyPr/>
        <a:lstStyle/>
        <a:p>
          <a:endParaRPr lang="es-CL" sz="2000"/>
        </a:p>
      </dgm:t>
    </dgm:pt>
    <dgm:pt modelId="{328A3FDE-F3C1-49DD-9AC3-CC91F773393E}">
      <dgm:prSet custT="1"/>
      <dgm:spPr/>
      <dgm:t>
        <a:bodyPr/>
        <a:lstStyle/>
        <a:p>
          <a:r>
            <a:rPr lang="es-CL" sz="2000" dirty="0"/>
            <a:t>Admiten una amplia gama de categorías de evaluación desde niveles óptimos a la constatación de la necesidad de refuerzos.</a:t>
          </a:r>
        </a:p>
      </dgm:t>
    </dgm:pt>
    <dgm:pt modelId="{DC9B8EC2-E9F7-4923-97CE-D60CFAFDDEFE}" type="parTrans" cxnId="{B2C0F150-9D86-4B1C-826F-44D2EF40D5E5}">
      <dgm:prSet/>
      <dgm:spPr/>
      <dgm:t>
        <a:bodyPr/>
        <a:lstStyle/>
        <a:p>
          <a:endParaRPr lang="es-CL" sz="2000"/>
        </a:p>
      </dgm:t>
    </dgm:pt>
    <dgm:pt modelId="{01923F4E-9E6F-45C6-A2BC-D25565E87F21}" type="sibTrans" cxnId="{B2C0F150-9D86-4B1C-826F-44D2EF40D5E5}">
      <dgm:prSet/>
      <dgm:spPr/>
      <dgm:t>
        <a:bodyPr/>
        <a:lstStyle/>
        <a:p>
          <a:endParaRPr lang="es-CL" sz="2000"/>
        </a:p>
      </dgm:t>
    </dgm:pt>
    <dgm:pt modelId="{BD3932AE-3E82-4EC6-921A-550507FEE2AF}">
      <dgm:prSet custT="1"/>
      <dgm:spPr/>
      <dgm:t>
        <a:bodyPr/>
        <a:lstStyle/>
        <a:p>
          <a:r>
            <a:rPr lang="es-CL" sz="2000" dirty="0"/>
            <a:t>Implican una discriminación más precisa por parte del docente para asignar los valores adecuados.</a:t>
          </a:r>
        </a:p>
      </dgm:t>
    </dgm:pt>
    <dgm:pt modelId="{72EF940E-0E1E-4DCB-8A31-A0FC6B17F5A9}" type="parTrans" cxnId="{97DD18B9-10DD-4034-AB34-F3A2B76F268E}">
      <dgm:prSet/>
      <dgm:spPr/>
      <dgm:t>
        <a:bodyPr/>
        <a:lstStyle/>
        <a:p>
          <a:endParaRPr lang="es-CL" sz="2000"/>
        </a:p>
      </dgm:t>
    </dgm:pt>
    <dgm:pt modelId="{A940876C-86B9-4CCC-B255-9B730D6FB4BD}" type="sibTrans" cxnId="{97DD18B9-10DD-4034-AB34-F3A2B76F268E}">
      <dgm:prSet/>
      <dgm:spPr/>
      <dgm:t>
        <a:bodyPr/>
        <a:lstStyle/>
        <a:p>
          <a:endParaRPr lang="es-CL" sz="2000"/>
        </a:p>
      </dgm:t>
    </dgm:pt>
    <dgm:pt modelId="{49A03C98-9CA9-4DA4-9F54-B17545CF6816}">
      <dgm:prSet custT="1"/>
      <dgm:spPr/>
      <dgm:t>
        <a:bodyPr/>
        <a:lstStyle/>
        <a:p>
          <a:r>
            <a:rPr lang="es-CL" sz="2000" dirty="0"/>
            <a:t>No implica juicios de valor. Solo reúne el estado de la observación de las conductas preestablecidas para una posterior valoración.</a:t>
          </a:r>
        </a:p>
      </dgm:t>
    </dgm:pt>
    <dgm:pt modelId="{F6354EEF-3712-4453-9DF0-C30D34129801}" type="parTrans" cxnId="{C60735B9-BA93-4FC2-8897-FCF82CBC4D88}">
      <dgm:prSet/>
      <dgm:spPr/>
      <dgm:t>
        <a:bodyPr/>
        <a:lstStyle/>
        <a:p>
          <a:endParaRPr lang="es-CL" sz="2000"/>
        </a:p>
      </dgm:t>
    </dgm:pt>
    <dgm:pt modelId="{7E744B59-21B7-474F-AF4C-5E25629579FE}" type="sibTrans" cxnId="{C60735B9-BA93-4FC2-8897-FCF82CBC4D88}">
      <dgm:prSet/>
      <dgm:spPr/>
      <dgm:t>
        <a:bodyPr/>
        <a:lstStyle/>
        <a:p>
          <a:endParaRPr lang="es-CL" sz="2000"/>
        </a:p>
      </dgm:t>
    </dgm:pt>
    <dgm:pt modelId="{480336AF-2049-4CE9-9C10-DC502E86FCCC}">
      <dgm:prSet custT="1"/>
      <dgm:spPr/>
      <dgm:t>
        <a:bodyPr/>
        <a:lstStyle/>
        <a:p>
          <a:r>
            <a:rPr lang="es-CL" sz="2000" dirty="0"/>
            <a:t>Es posible abarcar con ellas diversas áreas del desarrollo personal y académico.</a:t>
          </a:r>
        </a:p>
      </dgm:t>
    </dgm:pt>
    <dgm:pt modelId="{E74877A7-3803-489C-B611-C31580271B64}" type="parTrans" cxnId="{FE0B9F8C-A0A2-4D12-8ED6-EA086EC04D4C}">
      <dgm:prSet/>
      <dgm:spPr/>
      <dgm:t>
        <a:bodyPr/>
        <a:lstStyle/>
        <a:p>
          <a:endParaRPr lang="es-CL" sz="2000"/>
        </a:p>
      </dgm:t>
    </dgm:pt>
    <dgm:pt modelId="{1A53A253-7922-4FAB-8A97-48AE255C0AA6}" type="sibTrans" cxnId="{FE0B9F8C-A0A2-4D12-8ED6-EA086EC04D4C}">
      <dgm:prSet/>
      <dgm:spPr/>
      <dgm:t>
        <a:bodyPr/>
        <a:lstStyle/>
        <a:p>
          <a:endParaRPr lang="es-CL" sz="2000"/>
        </a:p>
      </dgm:t>
    </dgm:pt>
    <dgm:pt modelId="{E1614762-0F6A-4490-95C3-6AA0485AF550}" type="pres">
      <dgm:prSet presAssocID="{35327C4A-6828-4B5D-823C-BDBB638A796C}" presName="Name0" presStyleCnt="0">
        <dgm:presLayoutVars>
          <dgm:dir/>
          <dgm:animLvl val="lvl"/>
          <dgm:resizeHandles val="exact"/>
        </dgm:presLayoutVars>
      </dgm:prSet>
      <dgm:spPr/>
    </dgm:pt>
    <dgm:pt modelId="{CB7A8BB5-C156-4921-A59F-FCC747175C14}" type="pres">
      <dgm:prSet presAssocID="{5F174722-D3EF-426D-B74A-07AFC6572F63}" presName="composite" presStyleCnt="0"/>
      <dgm:spPr/>
    </dgm:pt>
    <dgm:pt modelId="{DEBAFF2B-309E-4FB8-9D14-77FB7DFF7501}" type="pres">
      <dgm:prSet presAssocID="{5F174722-D3EF-426D-B74A-07AFC6572F63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C090F809-4C6C-4A12-A9FE-B1043182F007}" type="pres">
      <dgm:prSet presAssocID="{5F174722-D3EF-426D-B74A-07AFC6572F63}" presName="desTx" presStyleLbl="alignAccFollowNode1" presStyleIdx="0" presStyleCnt="2">
        <dgm:presLayoutVars>
          <dgm:bulletEnabled val="1"/>
        </dgm:presLayoutVars>
      </dgm:prSet>
      <dgm:spPr/>
    </dgm:pt>
    <dgm:pt modelId="{C0453CB7-92DC-49CE-BD75-67881EFF8036}" type="pres">
      <dgm:prSet presAssocID="{4910FBA3-7691-4132-84A5-849928B56014}" presName="space" presStyleCnt="0"/>
      <dgm:spPr/>
    </dgm:pt>
    <dgm:pt modelId="{D8E72ED6-1B76-45BB-869E-0EFA241235A7}" type="pres">
      <dgm:prSet presAssocID="{4591E831-9147-4646-8F7A-52B4B4B3444F}" presName="composite" presStyleCnt="0"/>
      <dgm:spPr/>
    </dgm:pt>
    <dgm:pt modelId="{4A59077E-9B64-488F-AF94-62FDC15F6BC1}" type="pres">
      <dgm:prSet presAssocID="{4591E831-9147-4646-8F7A-52B4B4B3444F}" presName="parTx" presStyleLbl="alignNode1" presStyleIdx="1" presStyleCnt="2" custLinFactNeighborX="183" custLinFactNeighborY="-11549">
        <dgm:presLayoutVars>
          <dgm:chMax val="0"/>
          <dgm:chPref val="0"/>
          <dgm:bulletEnabled val="1"/>
        </dgm:presLayoutVars>
      </dgm:prSet>
      <dgm:spPr/>
    </dgm:pt>
    <dgm:pt modelId="{D29D8117-30F7-4DBD-B765-BD5E8C3952E2}" type="pres">
      <dgm:prSet presAssocID="{4591E831-9147-4646-8F7A-52B4B4B3444F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B3D2890F-A0D1-46CD-B55C-AB833A7D0E55}" type="presOf" srcId="{C8B863D2-2347-4EF5-9BF0-078F1F7A955A}" destId="{C090F809-4C6C-4A12-A9FE-B1043182F007}" srcOrd="0" destOrd="0" presId="urn:microsoft.com/office/officeart/2005/8/layout/hList1"/>
    <dgm:cxn modelId="{B56FC818-7A5E-40EA-B1BD-3490266D5B2D}" type="presOf" srcId="{5F174722-D3EF-426D-B74A-07AFC6572F63}" destId="{DEBAFF2B-309E-4FB8-9D14-77FB7DFF7501}" srcOrd="0" destOrd="0" presId="urn:microsoft.com/office/officeart/2005/8/layout/hList1"/>
    <dgm:cxn modelId="{8FA19549-7C68-4116-B087-ADF421361364}" srcId="{4591E831-9147-4646-8F7A-52B4B4B3444F}" destId="{BD8DC459-A246-48B8-B36E-5C8206BEA26C}" srcOrd="0" destOrd="0" parTransId="{BEFB897C-539E-401D-B4C1-AFDF2248001F}" sibTransId="{8A042066-30BE-4D4F-A7C3-8F0A65A8AF21}"/>
    <dgm:cxn modelId="{8859236A-4DD4-47A5-BBA1-FE4BEE4419C0}" type="presOf" srcId="{4591E831-9147-4646-8F7A-52B4B4B3444F}" destId="{4A59077E-9B64-488F-AF94-62FDC15F6BC1}" srcOrd="0" destOrd="0" presId="urn:microsoft.com/office/officeart/2005/8/layout/hList1"/>
    <dgm:cxn modelId="{B2C0F150-9D86-4B1C-826F-44D2EF40D5E5}" srcId="{5F174722-D3EF-426D-B74A-07AFC6572F63}" destId="{328A3FDE-F3C1-49DD-9AC3-CC91F773393E}" srcOrd="1" destOrd="0" parTransId="{DC9B8EC2-E9F7-4923-97CE-D60CFAFDDEFE}" sibTransId="{01923F4E-9E6F-45C6-A2BC-D25565E87F21}"/>
    <dgm:cxn modelId="{2A54BC55-D89E-4125-9EA9-992F056543D1}" type="presOf" srcId="{328A3FDE-F3C1-49DD-9AC3-CC91F773393E}" destId="{C090F809-4C6C-4A12-A9FE-B1043182F007}" srcOrd="0" destOrd="1" presId="urn:microsoft.com/office/officeart/2005/8/layout/hList1"/>
    <dgm:cxn modelId="{FE5A4278-B202-43BE-8470-B7DA7733E17C}" srcId="{35327C4A-6828-4B5D-823C-BDBB638A796C}" destId="{5F174722-D3EF-426D-B74A-07AFC6572F63}" srcOrd="0" destOrd="0" parTransId="{F7FC16A5-CCDB-416F-94D1-757C9C21DD9C}" sibTransId="{4910FBA3-7691-4132-84A5-849928B56014}"/>
    <dgm:cxn modelId="{10F51E59-2BD8-4741-8FE3-EBF9AAF391C9}" type="presOf" srcId="{35327C4A-6828-4B5D-823C-BDBB638A796C}" destId="{E1614762-0F6A-4490-95C3-6AA0485AF550}" srcOrd="0" destOrd="0" presId="urn:microsoft.com/office/officeart/2005/8/layout/hList1"/>
    <dgm:cxn modelId="{FE0B9F8C-A0A2-4D12-8ED6-EA086EC04D4C}" srcId="{4591E831-9147-4646-8F7A-52B4B4B3444F}" destId="{480336AF-2049-4CE9-9C10-DC502E86FCCC}" srcOrd="1" destOrd="0" parTransId="{E74877A7-3803-489C-B611-C31580271B64}" sibTransId="{1A53A253-7922-4FAB-8A97-48AE255C0AA6}"/>
    <dgm:cxn modelId="{97DD18B9-10DD-4034-AB34-F3A2B76F268E}" srcId="{5F174722-D3EF-426D-B74A-07AFC6572F63}" destId="{BD3932AE-3E82-4EC6-921A-550507FEE2AF}" srcOrd="2" destOrd="0" parTransId="{72EF940E-0E1E-4DCB-8A31-A0FC6B17F5A9}" sibTransId="{A940876C-86B9-4CCC-B255-9B730D6FB4BD}"/>
    <dgm:cxn modelId="{C60735B9-BA93-4FC2-8897-FCF82CBC4D88}" srcId="{5F174722-D3EF-426D-B74A-07AFC6572F63}" destId="{49A03C98-9CA9-4DA4-9F54-B17545CF6816}" srcOrd="3" destOrd="0" parTransId="{F6354EEF-3712-4453-9DF0-C30D34129801}" sibTransId="{7E744B59-21B7-474F-AF4C-5E25629579FE}"/>
    <dgm:cxn modelId="{00B5C2B9-9796-49FD-A0CC-2763AD5B968B}" srcId="{35327C4A-6828-4B5D-823C-BDBB638A796C}" destId="{4591E831-9147-4646-8F7A-52B4B4B3444F}" srcOrd="1" destOrd="0" parTransId="{96513435-5642-4DA3-A0B7-3E5346DA3435}" sibTransId="{99AD38E5-263D-459E-A4C1-79920092BB8D}"/>
    <dgm:cxn modelId="{3EE16ED8-476E-4F98-9006-860D23556269}" type="presOf" srcId="{BD3932AE-3E82-4EC6-921A-550507FEE2AF}" destId="{C090F809-4C6C-4A12-A9FE-B1043182F007}" srcOrd="0" destOrd="2" presId="urn:microsoft.com/office/officeart/2005/8/layout/hList1"/>
    <dgm:cxn modelId="{4B1826DC-42EE-47F1-807A-6568A2172C00}" type="presOf" srcId="{49A03C98-9CA9-4DA4-9F54-B17545CF6816}" destId="{C090F809-4C6C-4A12-A9FE-B1043182F007}" srcOrd="0" destOrd="3" presId="urn:microsoft.com/office/officeart/2005/8/layout/hList1"/>
    <dgm:cxn modelId="{6E5B60E1-7992-48C4-BAA3-3B98BD1B700B}" type="presOf" srcId="{480336AF-2049-4CE9-9C10-DC502E86FCCC}" destId="{D29D8117-30F7-4DBD-B765-BD5E8C3952E2}" srcOrd="0" destOrd="1" presId="urn:microsoft.com/office/officeart/2005/8/layout/hList1"/>
    <dgm:cxn modelId="{C18D7BF8-4F43-42BB-8D0E-68F8CB89B37F}" type="presOf" srcId="{BD8DC459-A246-48B8-B36E-5C8206BEA26C}" destId="{D29D8117-30F7-4DBD-B765-BD5E8C3952E2}" srcOrd="0" destOrd="0" presId="urn:microsoft.com/office/officeart/2005/8/layout/hList1"/>
    <dgm:cxn modelId="{348801FE-02D1-4BA9-B081-1133BD1C3774}" srcId="{5F174722-D3EF-426D-B74A-07AFC6572F63}" destId="{C8B863D2-2347-4EF5-9BF0-078F1F7A955A}" srcOrd="0" destOrd="0" parTransId="{C955ED14-2F9D-40D4-A262-DE0CF978B4A7}" sibTransId="{AD3BD3EB-A7DB-4C3D-8C0E-78BA71F9F8D6}"/>
    <dgm:cxn modelId="{9408762D-575D-4231-9101-B4F7103084E7}" type="presParOf" srcId="{E1614762-0F6A-4490-95C3-6AA0485AF550}" destId="{CB7A8BB5-C156-4921-A59F-FCC747175C14}" srcOrd="0" destOrd="0" presId="urn:microsoft.com/office/officeart/2005/8/layout/hList1"/>
    <dgm:cxn modelId="{EAC65424-4B1E-4EA5-BD19-83966B0F7C85}" type="presParOf" srcId="{CB7A8BB5-C156-4921-A59F-FCC747175C14}" destId="{DEBAFF2B-309E-4FB8-9D14-77FB7DFF7501}" srcOrd="0" destOrd="0" presId="urn:microsoft.com/office/officeart/2005/8/layout/hList1"/>
    <dgm:cxn modelId="{FFBADC8F-015F-4B6A-8348-A9A6B1616CC5}" type="presParOf" srcId="{CB7A8BB5-C156-4921-A59F-FCC747175C14}" destId="{C090F809-4C6C-4A12-A9FE-B1043182F007}" srcOrd="1" destOrd="0" presId="urn:microsoft.com/office/officeart/2005/8/layout/hList1"/>
    <dgm:cxn modelId="{BF76B834-9333-46AB-BA04-404BE3909F59}" type="presParOf" srcId="{E1614762-0F6A-4490-95C3-6AA0485AF550}" destId="{C0453CB7-92DC-49CE-BD75-67881EFF8036}" srcOrd="1" destOrd="0" presId="urn:microsoft.com/office/officeart/2005/8/layout/hList1"/>
    <dgm:cxn modelId="{93D49EF2-A281-4691-BFF9-8286F6517B13}" type="presParOf" srcId="{E1614762-0F6A-4490-95C3-6AA0485AF550}" destId="{D8E72ED6-1B76-45BB-869E-0EFA241235A7}" srcOrd="2" destOrd="0" presId="urn:microsoft.com/office/officeart/2005/8/layout/hList1"/>
    <dgm:cxn modelId="{5B02A1F7-06BE-4614-BBA8-763FC22BF18A}" type="presParOf" srcId="{D8E72ED6-1B76-45BB-869E-0EFA241235A7}" destId="{4A59077E-9B64-488F-AF94-62FDC15F6BC1}" srcOrd="0" destOrd="0" presId="urn:microsoft.com/office/officeart/2005/8/layout/hList1"/>
    <dgm:cxn modelId="{ABD8B734-D11E-43EA-87AC-906AB379CDEE}" type="presParOf" srcId="{D8E72ED6-1B76-45BB-869E-0EFA241235A7}" destId="{D29D8117-30F7-4DBD-B765-BD5E8C3952E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FC6D7BA-8A4D-442D-B946-DE0F3D84A5C3}" type="doc">
      <dgm:prSet loTypeId="urn:microsoft.com/office/officeart/2005/8/layout/chevron2" loCatId="list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es-CL"/>
        </a:p>
      </dgm:t>
    </dgm:pt>
    <dgm:pt modelId="{D7A3A4CD-4EB8-4A43-BD41-51B8E3406B45}">
      <dgm:prSet phldrT="[Texto]" custT="1"/>
      <dgm:spPr/>
      <dgm:t>
        <a:bodyPr/>
        <a:lstStyle/>
        <a:p>
          <a:r>
            <a:rPr lang="es-CL" sz="2400" b="1" dirty="0"/>
            <a:t>1</a:t>
          </a:r>
        </a:p>
      </dgm:t>
    </dgm:pt>
    <dgm:pt modelId="{32AE6F16-87DC-4B65-86AC-CD0E3BB8573C}" type="parTrans" cxnId="{D716009B-58B8-4F39-99F7-BB56BDF84D70}">
      <dgm:prSet/>
      <dgm:spPr/>
      <dgm:t>
        <a:bodyPr/>
        <a:lstStyle/>
        <a:p>
          <a:endParaRPr lang="es-CL" sz="2400" b="1"/>
        </a:p>
      </dgm:t>
    </dgm:pt>
    <dgm:pt modelId="{77AD8D47-3872-427E-85AC-C7BF154DAB5D}" type="sibTrans" cxnId="{D716009B-58B8-4F39-99F7-BB56BDF84D70}">
      <dgm:prSet/>
      <dgm:spPr/>
      <dgm:t>
        <a:bodyPr/>
        <a:lstStyle/>
        <a:p>
          <a:endParaRPr lang="es-CL" sz="2400" b="1"/>
        </a:p>
      </dgm:t>
    </dgm:pt>
    <dgm:pt modelId="{F9B95C12-1A97-4252-8896-4D0A085F814B}">
      <dgm:prSet phldrT="[Texto]" custT="1"/>
      <dgm:spPr/>
      <dgm:t>
        <a:bodyPr/>
        <a:lstStyle/>
        <a:p>
          <a:r>
            <a:rPr lang="es-CL" sz="2400" b="1" dirty="0"/>
            <a:t>Especificar el resultado de aprendizaje apropiado (descrito en su estándar).</a:t>
          </a:r>
        </a:p>
      </dgm:t>
    </dgm:pt>
    <dgm:pt modelId="{86CD1B14-3371-4A33-A0FE-477C9732D5DD}" type="parTrans" cxnId="{FFBD6342-BC58-4FF1-81C2-AB3331302424}">
      <dgm:prSet/>
      <dgm:spPr/>
      <dgm:t>
        <a:bodyPr/>
        <a:lstStyle/>
        <a:p>
          <a:endParaRPr lang="es-CL" sz="2400" b="1"/>
        </a:p>
      </dgm:t>
    </dgm:pt>
    <dgm:pt modelId="{9000F435-CEFE-4412-8BF5-1CF8FCB29EC6}" type="sibTrans" cxnId="{FFBD6342-BC58-4FF1-81C2-AB3331302424}">
      <dgm:prSet/>
      <dgm:spPr/>
      <dgm:t>
        <a:bodyPr/>
        <a:lstStyle/>
        <a:p>
          <a:endParaRPr lang="es-CL" sz="2400" b="1"/>
        </a:p>
      </dgm:t>
    </dgm:pt>
    <dgm:pt modelId="{749A186C-0A7D-4696-8D1A-234F5BCFB98A}">
      <dgm:prSet phldrT="[Texto]" custT="1"/>
      <dgm:spPr/>
      <dgm:t>
        <a:bodyPr/>
        <a:lstStyle/>
        <a:p>
          <a:r>
            <a:rPr lang="es-CL" sz="2400" b="1" dirty="0"/>
            <a:t>2</a:t>
          </a:r>
        </a:p>
      </dgm:t>
    </dgm:pt>
    <dgm:pt modelId="{23CA7FBE-650A-489A-8787-709CCEA14542}" type="parTrans" cxnId="{1B025904-8597-4D1F-9B2F-4A1CE8ECBF15}">
      <dgm:prSet/>
      <dgm:spPr/>
      <dgm:t>
        <a:bodyPr/>
        <a:lstStyle/>
        <a:p>
          <a:endParaRPr lang="es-CL" sz="2400" b="1"/>
        </a:p>
      </dgm:t>
    </dgm:pt>
    <dgm:pt modelId="{F158C781-A80C-4F66-BF37-FB562D0F3026}" type="sibTrans" cxnId="{1B025904-8597-4D1F-9B2F-4A1CE8ECBF15}">
      <dgm:prSet/>
      <dgm:spPr/>
      <dgm:t>
        <a:bodyPr/>
        <a:lstStyle/>
        <a:p>
          <a:endParaRPr lang="es-CL" sz="2400" b="1"/>
        </a:p>
      </dgm:t>
    </dgm:pt>
    <dgm:pt modelId="{ED465E6C-FA73-4EC9-B599-6DB269536359}">
      <dgm:prSet phldrT="[Texto]" custT="1"/>
      <dgm:spPr/>
      <dgm:t>
        <a:bodyPr/>
        <a:lstStyle/>
        <a:p>
          <a:r>
            <a:rPr lang="es-CL" sz="2400" b="1" dirty="0"/>
            <a:t>Enumerar las características importantes de cada resultado.</a:t>
          </a:r>
        </a:p>
      </dgm:t>
    </dgm:pt>
    <dgm:pt modelId="{A6252CDB-8399-4A63-BE99-5F0DDA47B337}" type="parTrans" cxnId="{9E625619-61E5-49EA-BED9-3F12E424A5A0}">
      <dgm:prSet/>
      <dgm:spPr/>
      <dgm:t>
        <a:bodyPr/>
        <a:lstStyle/>
        <a:p>
          <a:endParaRPr lang="es-CL" sz="2400" b="1"/>
        </a:p>
      </dgm:t>
    </dgm:pt>
    <dgm:pt modelId="{A61B3A82-11D8-4232-AC04-729190D7C94F}" type="sibTrans" cxnId="{9E625619-61E5-49EA-BED9-3F12E424A5A0}">
      <dgm:prSet/>
      <dgm:spPr/>
      <dgm:t>
        <a:bodyPr/>
        <a:lstStyle/>
        <a:p>
          <a:endParaRPr lang="es-CL" sz="2400" b="1"/>
        </a:p>
      </dgm:t>
    </dgm:pt>
    <dgm:pt modelId="{A8B262E7-2455-488A-8CA9-C672E49597D8}">
      <dgm:prSet phldrT="[Texto]" custT="1"/>
      <dgm:spPr/>
      <dgm:t>
        <a:bodyPr/>
        <a:lstStyle/>
        <a:p>
          <a:r>
            <a:rPr lang="es-CL" sz="2400" b="1" dirty="0"/>
            <a:t>3</a:t>
          </a:r>
        </a:p>
      </dgm:t>
    </dgm:pt>
    <dgm:pt modelId="{8606327E-762A-46A7-B243-55B908437515}" type="parTrans" cxnId="{3F9C5F4A-B5B9-4F05-8903-FA0D9812D2C8}">
      <dgm:prSet/>
      <dgm:spPr/>
      <dgm:t>
        <a:bodyPr/>
        <a:lstStyle/>
        <a:p>
          <a:endParaRPr lang="es-CL" sz="2400" b="1"/>
        </a:p>
      </dgm:t>
    </dgm:pt>
    <dgm:pt modelId="{B1BAD2BF-E3DE-40AE-897C-EABC16BE87CE}" type="sibTrans" cxnId="{3F9C5F4A-B5B9-4F05-8903-FA0D9812D2C8}">
      <dgm:prSet/>
      <dgm:spPr/>
      <dgm:t>
        <a:bodyPr/>
        <a:lstStyle/>
        <a:p>
          <a:endParaRPr lang="es-CL" sz="2400" b="1"/>
        </a:p>
      </dgm:t>
    </dgm:pt>
    <dgm:pt modelId="{AF6236D5-09E5-4894-8EA4-EFAF41F664A0}">
      <dgm:prSet phldrT="[Texto]" custT="1"/>
      <dgm:spPr/>
      <dgm:t>
        <a:bodyPr/>
        <a:lstStyle/>
        <a:p>
          <a:r>
            <a:rPr lang="es-CL" sz="2400" b="1" dirty="0"/>
            <a:t>4</a:t>
          </a:r>
        </a:p>
      </dgm:t>
    </dgm:pt>
    <dgm:pt modelId="{D2C04AF9-335F-4176-AAF1-50939E7B4317}" type="parTrans" cxnId="{1BE52397-78E1-4137-8A7F-F60D357E1BCB}">
      <dgm:prSet/>
      <dgm:spPr/>
      <dgm:t>
        <a:bodyPr/>
        <a:lstStyle/>
        <a:p>
          <a:endParaRPr lang="es-CL" sz="2400" b="1"/>
        </a:p>
      </dgm:t>
    </dgm:pt>
    <dgm:pt modelId="{FE6495D5-6322-499F-AD16-AE30E5602A71}" type="sibTrans" cxnId="{1BE52397-78E1-4137-8A7F-F60D357E1BCB}">
      <dgm:prSet/>
      <dgm:spPr/>
      <dgm:t>
        <a:bodyPr/>
        <a:lstStyle/>
        <a:p>
          <a:endParaRPr lang="es-CL" sz="2400" b="1"/>
        </a:p>
      </dgm:t>
    </dgm:pt>
    <dgm:pt modelId="{268D4794-023E-411B-AFE0-13921991958F}">
      <dgm:prSet custT="1"/>
      <dgm:spPr/>
      <dgm:t>
        <a:bodyPr/>
        <a:lstStyle/>
        <a:p>
          <a:r>
            <a:rPr lang="es-CL" sz="2400" b="1" dirty="0"/>
            <a:t>Ordenar las escalas de valoración.</a:t>
          </a:r>
        </a:p>
      </dgm:t>
    </dgm:pt>
    <dgm:pt modelId="{B00771A9-71BE-4EC8-B402-2A7D1B0F9055}" type="parTrans" cxnId="{D3F633C3-6AE7-4542-847D-DF122FF5894F}">
      <dgm:prSet/>
      <dgm:spPr/>
      <dgm:t>
        <a:bodyPr/>
        <a:lstStyle/>
        <a:p>
          <a:endParaRPr lang="es-CL" sz="2400" b="1"/>
        </a:p>
      </dgm:t>
    </dgm:pt>
    <dgm:pt modelId="{11080CB1-461B-4856-A428-AC3B9EA423B2}" type="sibTrans" cxnId="{D3F633C3-6AE7-4542-847D-DF122FF5894F}">
      <dgm:prSet/>
      <dgm:spPr/>
      <dgm:t>
        <a:bodyPr/>
        <a:lstStyle/>
        <a:p>
          <a:endParaRPr lang="es-CL" sz="2400" b="1"/>
        </a:p>
      </dgm:t>
    </dgm:pt>
    <dgm:pt modelId="{C5425BDE-5E71-4D5F-BCA0-9CE36D89F597}">
      <dgm:prSet custT="1"/>
      <dgm:spPr/>
      <dgm:t>
        <a:bodyPr/>
        <a:lstStyle/>
        <a:p>
          <a:r>
            <a:rPr lang="es-CL" sz="2400" b="1"/>
            <a:t>Definir una escala para cada característica.</a:t>
          </a:r>
          <a:endParaRPr lang="es-CL" sz="2400" b="1" dirty="0"/>
        </a:p>
      </dgm:t>
    </dgm:pt>
    <dgm:pt modelId="{AD603509-12D9-4D13-A7AA-702125E8550A}" type="parTrans" cxnId="{59F7A2EE-2BD5-4B88-9765-3E4E042B1CD8}">
      <dgm:prSet/>
      <dgm:spPr/>
      <dgm:t>
        <a:bodyPr/>
        <a:lstStyle/>
        <a:p>
          <a:endParaRPr lang="es-CL" sz="2400" b="1"/>
        </a:p>
      </dgm:t>
    </dgm:pt>
    <dgm:pt modelId="{B8837371-BC6B-489F-8D5E-95869DFC713F}" type="sibTrans" cxnId="{59F7A2EE-2BD5-4B88-9765-3E4E042B1CD8}">
      <dgm:prSet/>
      <dgm:spPr/>
      <dgm:t>
        <a:bodyPr/>
        <a:lstStyle/>
        <a:p>
          <a:endParaRPr lang="es-CL" sz="2400" b="1"/>
        </a:p>
      </dgm:t>
    </dgm:pt>
    <dgm:pt modelId="{6E8B8DB2-047E-4869-918C-F14A62531081}" type="pres">
      <dgm:prSet presAssocID="{1FC6D7BA-8A4D-442D-B946-DE0F3D84A5C3}" presName="linearFlow" presStyleCnt="0">
        <dgm:presLayoutVars>
          <dgm:dir/>
          <dgm:animLvl val="lvl"/>
          <dgm:resizeHandles val="exact"/>
        </dgm:presLayoutVars>
      </dgm:prSet>
      <dgm:spPr/>
    </dgm:pt>
    <dgm:pt modelId="{1AC1D435-2C78-4258-B5EF-6FB67843762F}" type="pres">
      <dgm:prSet presAssocID="{D7A3A4CD-4EB8-4A43-BD41-51B8E3406B45}" presName="composite" presStyleCnt="0"/>
      <dgm:spPr/>
    </dgm:pt>
    <dgm:pt modelId="{7232942C-6338-4A6F-9004-0ABD7072A5C8}" type="pres">
      <dgm:prSet presAssocID="{D7A3A4CD-4EB8-4A43-BD41-51B8E3406B45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EF36B507-C384-49A7-9DAE-F2CF7A8F6E77}" type="pres">
      <dgm:prSet presAssocID="{D7A3A4CD-4EB8-4A43-BD41-51B8E3406B45}" presName="descendantText" presStyleLbl="alignAcc1" presStyleIdx="0" presStyleCnt="4">
        <dgm:presLayoutVars>
          <dgm:bulletEnabled val="1"/>
        </dgm:presLayoutVars>
      </dgm:prSet>
      <dgm:spPr/>
    </dgm:pt>
    <dgm:pt modelId="{24F97696-D2F9-4258-8810-607E417617C8}" type="pres">
      <dgm:prSet presAssocID="{77AD8D47-3872-427E-85AC-C7BF154DAB5D}" presName="sp" presStyleCnt="0"/>
      <dgm:spPr/>
    </dgm:pt>
    <dgm:pt modelId="{E632DAA1-9EB3-4F29-B9A7-654D8953A449}" type="pres">
      <dgm:prSet presAssocID="{749A186C-0A7D-4696-8D1A-234F5BCFB98A}" presName="composite" presStyleCnt="0"/>
      <dgm:spPr/>
    </dgm:pt>
    <dgm:pt modelId="{51A95A3B-1122-4EBA-853D-E2AA8A4B1DCC}" type="pres">
      <dgm:prSet presAssocID="{749A186C-0A7D-4696-8D1A-234F5BCFB98A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E00BBC95-6D41-4C67-B177-DCA432DCF2DA}" type="pres">
      <dgm:prSet presAssocID="{749A186C-0A7D-4696-8D1A-234F5BCFB98A}" presName="descendantText" presStyleLbl="alignAcc1" presStyleIdx="1" presStyleCnt="4">
        <dgm:presLayoutVars>
          <dgm:bulletEnabled val="1"/>
        </dgm:presLayoutVars>
      </dgm:prSet>
      <dgm:spPr/>
    </dgm:pt>
    <dgm:pt modelId="{49DA3D5C-5373-400C-AED7-868642DED198}" type="pres">
      <dgm:prSet presAssocID="{F158C781-A80C-4F66-BF37-FB562D0F3026}" presName="sp" presStyleCnt="0"/>
      <dgm:spPr/>
    </dgm:pt>
    <dgm:pt modelId="{125E79DB-02D7-4B66-92F3-86AB6DB746E5}" type="pres">
      <dgm:prSet presAssocID="{A8B262E7-2455-488A-8CA9-C672E49597D8}" presName="composite" presStyleCnt="0"/>
      <dgm:spPr/>
    </dgm:pt>
    <dgm:pt modelId="{CEE9E9AD-3024-4C62-BB1C-D7BC0FC3CA8A}" type="pres">
      <dgm:prSet presAssocID="{A8B262E7-2455-488A-8CA9-C672E49597D8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041C6698-86EB-4E0B-AE43-595169851944}" type="pres">
      <dgm:prSet presAssocID="{A8B262E7-2455-488A-8CA9-C672E49597D8}" presName="descendantText" presStyleLbl="alignAcc1" presStyleIdx="2" presStyleCnt="4">
        <dgm:presLayoutVars>
          <dgm:bulletEnabled val="1"/>
        </dgm:presLayoutVars>
      </dgm:prSet>
      <dgm:spPr/>
    </dgm:pt>
    <dgm:pt modelId="{26776BB1-7486-4D97-AC1E-2BB19747D8E5}" type="pres">
      <dgm:prSet presAssocID="{B1BAD2BF-E3DE-40AE-897C-EABC16BE87CE}" presName="sp" presStyleCnt="0"/>
      <dgm:spPr/>
    </dgm:pt>
    <dgm:pt modelId="{ED93B589-FE73-4B27-B728-7E206A312B8F}" type="pres">
      <dgm:prSet presAssocID="{AF6236D5-09E5-4894-8EA4-EFAF41F664A0}" presName="composite" presStyleCnt="0"/>
      <dgm:spPr/>
    </dgm:pt>
    <dgm:pt modelId="{A18370C8-3C3D-40AB-95F3-3F493A9EDE60}" type="pres">
      <dgm:prSet presAssocID="{AF6236D5-09E5-4894-8EA4-EFAF41F664A0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DF717DD1-4AC3-4DB5-B436-A4E0942BE7BB}" type="pres">
      <dgm:prSet presAssocID="{AF6236D5-09E5-4894-8EA4-EFAF41F664A0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1B025904-8597-4D1F-9B2F-4A1CE8ECBF15}" srcId="{1FC6D7BA-8A4D-442D-B946-DE0F3D84A5C3}" destId="{749A186C-0A7D-4696-8D1A-234F5BCFB98A}" srcOrd="1" destOrd="0" parTransId="{23CA7FBE-650A-489A-8787-709CCEA14542}" sibTransId="{F158C781-A80C-4F66-BF37-FB562D0F3026}"/>
    <dgm:cxn modelId="{C3CFFC07-079E-4EA0-86B2-E06D9F4E1DAB}" type="presOf" srcId="{F9B95C12-1A97-4252-8896-4D0A085F814B}" destId="{EF36B507-C384-49A7-9DAE-F2CF7A8F6E77}" srcOrd="0" destOrd="0" presId="urn:microsoft.com/office/officeart/2005/8/layout/chevron2"/>
    <dgm:cxn modelId="{47EE4A17-195F-481A-A33F-E599348F0E32}" type="presOf" srcId="{268D4794-023E-411B-AFE0-13921991958F}" destId="{DF717DD1-4AC3-4DB5-B436-A4E0942BE7BB}" srcOrd="0" destOrd="0" presId="urn:microsoft.com/office/officeart/2005/8/layout/chevron2"/>
    <dgm:cxn modelId="{9E625619-61E5-49EA-BED9-3F12E424A5A0}" srcId="{749A186C-0A7D-4696-8D1A-234F5BCFB98A}" destId="{ED465E6C-FA73-4EC9-B599-6DB269536359}" srcOrd="0" destOrd="0" parTransId="{A6252CDB-8399-4A63-BE99-5F0DDA47B337}" sibTransId="{A61B3A82-11D8-4232-AC04-729190D7C94F}"/>
    <dgm:cxn modelId="{5FA75622-182B-49BE-A3B1-C858AAC58618}" type="presOf" srcId="{D7A3A4CD-4EB8-4A43-BD41-51B8E3406B45}" destId="{7232942C-6338-4A6F-9004-0ABD7072A5C8}" srcOrd="0" destOrd="0" presId="urn:microsoft.com/office/officeart/2005/8/layout/chevron2"/>
    <dgm:cxn modelId="{E9A0645E-6758-48C5-9F7E-12375FC22A86}" type="presOf" srcId="{AF6236D5-09E5-4894-8EA4-EFAF41F664A0}" destId="{A18370C8-3C3D-40AB-95F3-3F493A9EDE60}" srcOrd="0" destOrd="0" presId="urn:microsoft.com/office/officeart/2005/8/layout/chevron2"/>
    <dgm:cxn modelId="{FFBD6342-BC58-4FF1-81C2-AB3331302424}" srcId="{D7A3A4CD-4EB8-4A43-BD41-51B8E3406B45}" destId="{F9B95C12-1A97-4252-8896-4D0A085F814B}" srcOrd="0" destOrd="0" parTransId="{86CD1B14-3371-4A33-A0FE-477C9732D5DD}" sibTransId="{9000F435-CEFE-4412-8BF5-1CF8FCB29EC6}"/>
    <dgm:cxn modelId="{3F9C5F4A-B5B9-4F05-8903-FA0D9812D2C8}" srcId="{1FC6D7BA-8A4D-442D-B946-DE0F3D84A5C3}" destId="{A8B262E7-2455-488A-8CA9-C672E49597D8}" srcOrd="2" destOrd="0" parTransId="{8606327E-762A-46A7-B243-55B908437515}" sibTransId="{B1BAD2BF-E3DE-40AE-897C-EABC16BE87CE}"/>
    <dgm:cxn modelId="{80E99B7E-404A-4806-AC6A-7E4357A3D703}" type="presOf" srcId="{ED465E6C-FA73-4EC9-B599-6DB269536359}" destId="{E00BBC95-6D41-4C67-B177-DCA432DCF2DA}" srcOrd="0" destOrd="0" presId="urn:microsoft.com/office/officeart/2005/8/layout/chevron2"/>
    <dgm:cxn modelId="{1BE52397-78E1-4137-8A7F-F60D357E1BCB}" srcId="{1FC6D7BA-8A4D-442D-B946-DE0F3D84A5C3}" destId="{AF6236D5-09E5-4894-8EA4-EFAF41F664A0}" srcOrd="3" destOrd="0" parTransId="{D2C04AF9-335F-4176-AAF1-50939E7B4317}" sibTransId="{FE6495D5-6322-499F-AD16-AE30E5602A71}"/>
    <dgm:cxn modelId="{D716009B-58B8-4F39-99F7-BB56BDF84D70}" srcId="{1FC6D7BA-8A4D-442D-B946-DE0F3D84A5C3}" destId="{D7A3A4CD-4EB8-4A43-BD41-51B8E3406B45}" srcOrd="0" destOrd="0" parTransId="{32AE6F16-87DC-4B65-86AC-CD0E3BB8573C}" sibTransId="{77AD8D47-3872-427E-85AC-C7BF154DAB5D}"/>
    <dgm:cxn modelId="{D3F633C3-6AE7-4542-847D-DF122FF5894F}" srcId="{AF6236D5-09E5-4894-8EA4-EFAF41F664A0}" destId="{268D4794-023E-411B-AFE0-13921991958F}" srcOrd="0" destOrd="0" parTransId="{B00771A9-71BE-4EC8-B402-2A7D1B0F9055}" sibTransId="{11080CB1-461B-4856-A428-AC3B9EA423B2}"/>
    <dgm:cxn modelId="{B48EC8C9-CDAA-4155-880B-B80B8FB5755F}" type="presOf" srcId="{749A186C-0A7D-4696-8D1A-234F5BCFB98A}" destId="{51A95A3B-1122-4EBA-853D-E2AA8A4B1DCC}" srcOrd="0" destOrd="0" presId="urn:microsoft.com/office/officeart/2005/8/layout/chevron2"/>
    <dgm:cxn modelId="{1A4179D8-E656-46D5-8562-21856B62603E}" type="presOf" srcId="{1FC6D7BA-8A4D-442D-B946-DE0F3D84A5C3}" destId="{6E8B8DB2-047E-4869-918C-F14A62531081}" srcOrd="0" destOrd="0" presId="urn:microsoft.com/office/officeart/2005/8/layout/chevron2"/>
    <dgm:cxn modelId="{59F7A2EE-2BD5-4B88-9765-3E4E042B1CD8}" srcId="{A8B262E7-2455-488A-8CA9-C672E49597D8}" destId="{C5425BDE-5E71-4D5F-BCA0-9CE36D89F597}" srcOrd="0" destOrd="0" parTransId="{AD603509-12D9-4D13-A7AA-702125E8550A}" sibTransId="{B8837371-BC6B-489F-8D5E-95869DFC713F}"/>
    <dgm:cxn modelId="{3BFD5AF2-9BDD-4B0C-8B96-98AD6298FA95}" type="presOf" srcId="{A8B262E7-2455-488A-8CA9-C672E49597D8}" destId="{CEE9E9AD-3024-4C62-BB1C-D7BC0FC3CA8A}" srcOrd="0" destOrd="0" presId="urn:microsoft.com/office/officeart/2005/8/layout/chevron2"/>
    <dgm:cxn modelId="{16286CF9-646B-4549-B72B-97D13CAA6899}" type="presOf" srcId="{C5425BDE-5E71-4D5F-BCA0-9CE36D89F597}" destId="{041C6698-86EB-4E0B-AE43-595169851944}" srcOrd="0" destOrd="0" presId="urn:microsoft.com/office/officeart/2005/8/layout/chevron2"/>
    <dgm:cxn modelId="{ADFCF359-A835-424F-8804-7E5F73796B2F}" type="presParOf" srcId="{6E8B8DB2-047E-4869-918C-F14A62531081}" destId="{1AC1D435-2C78-4258-B5EF-6FB67843762F}" srcOrd="0" destOrd="0" presId="urn:microsoft.com/office/officeart/2005/8/layout/chevron2"/>
    <dgm:cxn modelId="{3EC39A69-F747-4835-83F4-4112D69FF8CE}" type="presParOf" srcId="{1AC1D435-2C78-4258-B5EF-6FB67843762F}" destId="{7232942C-6338-4A6F-9004-0ABD7072A5C8}" srcOrd="0" destOrd="0" presId="urn:microsoft.com/office/officeart/2005/8/layout/chevron2"/>
    <dgm:cxn modelId="{F20487B3-C421-4864-9794-BE39CCC704D9}" type="presParOf" srcId="{1AC1D435-2C78-4258-B5EF-6FB67843762F}" destId="{EF36B507-C384-49A7-9DAE-F2CF7A8F6E77}" srcOrd="1" destOrd="0" presId="urn:microsoft.com/office/officeart/2005/8/layout/chevron2"/>
    <dgm:cxn modelId="{C109BA1D-FF9A-4209-8B34-B18E934A0F2D}" type="presParOf" srcId="{6E8B8DB2-047E-4869-918C-F14A62531081}" destId="{24F97696-D2F9-4258-8810-607E417617C8}" srcOrd="1" destOrd="0" presId="urn:microsoft.com/office/officeart/2005/8/layout/chevron2"/>
    <dgm:cxn modelId="{1490E678-D03E-4877-AEE0-5816D82D40CB}" type="presParOf" srcId="{6E8B8DB2-047E-4869-918C-F14A62531081}" destId="{E632DAA1-9EB3-4F29-B9A7-654D8953A449}" srcOrd="2" destOrd="0" presId="urn:microsoft.com/office/officeart/2005/8/layout/chevron2"/>
    <dgm:cxn modelId="{45656419-4622-4806-8086-C4BC1028C58B}" type="presParOf" srcId="{E632DAA1-9EB3-4F29-B9A7-654D8953A449}" destId="{51A95A3B-1122-4EBA-853D-E2AA8A4B1DCC}" srcOrd="0" destOrd="0" presId="urn:microsoft.com/office/officeart/2005/8/layout/chevron2"/>
    <dgm:cxn modelId="{8797F1F7-816E-4392-9E69-14D0D7209A54}" type="presParOf" srcId="{E632DAA1-9EB3-4F29-B9A7-654D8953A449}" destId="{E00BBC95-6D41-4C67-B177-DCA432DCF2DA}" srcOrd="1" destOrd="0" presId="urn:microsoft.com/office/officeart/2005/8/layout/chevron2"/>
    <dgm:cxn modelId="{29C9A8C3-185D-4D5F-86B6-F631B1A630BC}" type="presParOf" srcId="{6E8B8DB2-047E-4869-918C-F14A62531081}" destId="{49DA3D5C-5373-400C-AED7-868642DED198}" srcOrd="3" destOrd="0" presId="urn:microsoft.com/office/officeart/2005/8/layout/chevron2"/>
    <dgm:cxn modelId="{383D062E-8CEA-4D7D-B025-9AA4E6050198}" type="presParOf" srcId="{6E8B8DB2-047E-4869-918C-F14A62531081}" destId="{125E79DB-02D7-4B66-92F3-86AB6DB746E5}" srcOrd="4" destOrd="0" presId="urn:microsoft.com/office/officeart/2005/8/layout/chevron2"/>
    <dgm:cxn modelId="{3A020EA3-4A1C-48AA-913C-39B747DF747C}" type="presParOf" srcId="{125E79DB-02D7-4B66-92F3-86AB6DB746E5}" destId="{CEE9E9AD-3024-4C62-BB1C-D7BC0FC3CA8A}" srcOrd="0" destOrd="0" presId="urn:microsoft.com/office/officeart/2005/8/layout/chevron2"/>
    <dgm:cxn modelId="{045DE5A7-24A1-4844-85BA-4DB3057C8D7C}" type="presParOf" srcId="{125E79DB-02D7-4B66-92F3-86AB6DB746E5}" destId="{041C6698-86EB-4E0B-AE43-595169851944}" srcOrd="1" destOrd="0" presId="urn:microsoft.com/office/officeart/2005/8/layout/chevron2"/>
    <dgm:cxn modelId="{730BC27C-DB40-4039-A505-CB88C7F07887}" type="presParOf" srcId="{6E8B8DB2-047E-4869-918C-F14A62531081}" destId="{26776BB1-7486-4D97-AC1E-2BB19747D8E5}" srcOrd="5" destOrd="0" presId="urn:microsoft.com/office/officeart/2005/8/layout/chevron2"/>
    <dgm:cxn modelId="{FA599FCE-1DA6-472A-B7D9-504E43237017}" type="presParOf" srcId="{6E8B8DB2-047E-4869-918C-F14A62531081}" destId="{ED93B589-FE73-4B27-B728-7E206A312B8F}" srcOrd="6" destOrd="0" presId="urn:microsoft.com/office/officeart/2005/8/layout/chevron2"/>
    <dgm:cxn modelId="{D7ED6CD2-981A-4198-8386-C849FEFA9DCA}" type="presParOf" srcId="{ED93B589-FE73-4B27-B728-7E206A312B8F}" destId="{A18370C8-3C3D-40AB-95F3-3F493A9EDE60}" srcOrd="0" destOrd="0" presId="urn:microsoft.com/office/officeart/2005/8/layout/chevron2"/>
    <dgm:cxn modelId="{2FB1CEFD-4A89-4CE9-9EDF-AE6F4A0D1648}" type="presParOf" srcId="{ED93B589-FE73-4B27-B728-7E206A312B8F}" destId="{DF717DD1-4AC3-4DB5-B436-A4E0942BE7B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6E6050-5242-4091-9261-DF13B1069D10}">
      <dsp:nvSpPr>
        <dsp:cNvPr id="0" name=""/>
        <dsp:cNvSpPr/>
      </dsp:nvSpPr>
      <dsp:spPr>
        <a:xfrm rot="16200000">
          <a:off x="861" y="20066"/>
          <a:ext cx="4014341" cy="4014341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b="1" kern="1200" dirty="0"/>
            <a:t>Técnica </a:t>
          </a:r>
          <a:r>
            <a:rPr lang="es-CL" sz="2000" kern="1200" dirty="0"/>
            <a:t>es un método operativo  general que despliega una serie de procedimientos para obtener la  información que se busca. </a:t>
          </a:r>
        </a:p>
      </dsp:txBody>
      <dsp:txXfrm rot="5400000">
        <a:off x="861" y="1023651"/>
        <a:ext cx="3311831" cy="2007171"/>
      </dsp:txXfrm>
    </dsp:sp>
    <dsp:sp modelId="{FF54BA68-B3A5-4973-8DBE-191A3997E2D6}">
      <dsp:nvSpPr>
        <dsp:cNvPr id="0" name=""/>
        <dsp:cNvSpPr/>
      </dsp:nvSpPr>
      <dsp:spPr>
        <a:xfrm rot="5400000">
          <a:off x="4214397" y="20066"/>
          <a:ext cx="4014341" cy="4014341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b="1" kern="1200" dirty="0"/>
            <a:t>Instrumento</a:t>
          </a:r>
          <a:r>
            <a:rPr lang="es-CL" sz="2000" kern="1200" dirty="0"/>
            <a:t> es una herramienta específica o un recurso concreto o material estructurado que permite recopilar datos al aplicar la técnica escogida. </a:t>
          </a:r>
        </a:p>
      </dsp:txBody>
      <dsp:txXfrm rot="-5400000">
        <a:off x="4916907" y="1023651"/>
        <a:ext cx="3311831" cy="20071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A2BA45-69EE-4C01-B9E5-CA3ECE653063}">
      <dsp:nvSpPr>
        <dsp:cNvPr id="0" name=""/>
        <dsp:cNvSpPr/>
      </dsp:nvSpPr>
      <dsp:spPr>
        <a:xfrm>
          <a:off x="0" y="0"/>
          <a:ext cx="5112568" cy="2273382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B8FEDB-D3E5-4400-AC7B-FF5F97ED6AAF}">
      <dsp:nvSpPr>
        <dsp:cNvPr id="0" name=""/>
        <dsp:cNvSpPr/>
      </dsp:nvSpPr>
      <dsp:spPr>
        <a:xfrm flipH="1" flipV="1">
          <a:off x="2531590" y="864095"/>
          <a:ext cx="49386" cy="54519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F26CF7-DB63-479C-B8AC-355E2482D06B}">
      <dsp:nvSpPr>
        <dsp:cNvPr id="0" name=""/>
        <dsp:cNvSpPr/>
      </dsp:nvSpPr>
      <dsp:spPr>
        <a:xfrm rot="10800000">
          <a:off x="154925" y="2273382"/>
          <a:ext cx="4802716" cy="2778578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600" kern="1200" dirty="0"/>
            <a:t>Se obtiene</a:t>
          </a:r>
          <a:r>
            <a:rPr lang="es-CL" sz="2600" b="1" kern="1200" dirty="0"/>
            <a:t> </a:t>
          </a:r>
          <a:r>
            <a:rPr lang="es-CL" sz="2600" kern="1200" dirty="0"/>
            <a:t>información sobre conductas y acontecimientos habituales de los estudiantes y permite conocer aspectos como intereses, actitudes, habilidades, destrezas, etc.</a:t>
          </a:r>
        </a:p>
      </dsp:txBody>
      <dsp:txXfrm rot="10800000">
        <a:off x="240376" y="2273382"/>
        <a:ext cx="4631814" cy="26931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A2BA45-69EE-4C01-B9E5-CA3ECE653063}">
      <dsp:nvSpPr>
        <dsp:cNvPr id="0" name=""/>
        <dsp:cNvSpPr/>
      </dsp:nvSpPr>
      <dsp:spPr>
        <a:xfrm>
          <a:off x="0" y="262539"/>
          <a:ext cx="8030696" cy="2521353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B8FEDB-D3E5-4400-AC7B-FF5F97ED6AAF}">
      <dsp:nvSpPr>
        <dsp:cNvPr id="0" name=""/>
        <dsp:cNvSpPr/>
      </dsp:nvSpPr>
      <dsp:spPr>
        <a:xfrm>
          <a:off x="3504809" y="880540"/>
          <a:ext cx="1150020" cy="129724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F26CF7-DB63-479C-B8AC-355E2482D06B}">
      <dsp:nvSpPr>
        <dsp:cNvPr id="0" name=""/>
        <dsp:cNvSpPr/>
      </dsp:nvSpPr>
      <dsp:spPr>
        <a:xfrm rot="10800000">
          <a:off x="190308" y="2787807"/>
          <a:ext cx="7543499" cy="2518848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2000" b="1" kern="1200" dirty="0"/>
        </a:p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b="1" kern="1200" dirty="0"/>
            <a:t>La formulación de preguntas  es una de las actividades más representativas de la acción didáctica y tal es su impacto en el proceso de aprendizaje que se ha profundizado mucho en las posibilidades que admiten las diversas alternativas de pregunta implementadas en aula. </a:t>
          </a:r>
        </a:p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b="1" kern="1200" dirty="0"/>
            <a:t>Es un medio simple, económico, que fomenta la curiosidad y estimula el conocimiento.</a:t>
          </a:r>
        </a:p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2000" b="1" kern="1200" dirty="0"/>
        </a:p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2000" b="1" kern="1200" dirty="0"/>
        </a:p>
      </dsp:txBody>
      <dsp:txXfrm rot="10800000">
        <a:off x="267771" y="2787807"/>
        <a:ext cx="7388573" cy="24413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27BF45-C659-4095-8BCE-E5A85D4EB9B4}">
      <dsp:nvSpPr>
        <dsp:cNvPr id="0" name=""/>
        <dsp:cNvSpPr/>
      </dsp:nvSpPr>
      <dsp:spPr>
        <a:xfrm>
          <a:off x="0" y="336021"/>
          <a:ext cx="8715375" cy="5544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373133-4606-4F74-8D83-A06A074D48B4}">
      <dsp:nvSpPr>
        <dsp:cNvPr id="0" name=""/>
        <dsp:cNvSpPr/>
      </dsp:nvSpPr>
      <dsp:spPr>
        <a:xfrm>
          <a:off x="414916" y="68101"/>
          <a:ext cx="8298322" cy="59263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594" tIns="0" rIns="230594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800" b="1" kern="1200" dirty="0"/>
            <a:t>Debe explicitarse los aspectos a observar, de ellos cuáles se registrarán y en función de eso, elegir el instrumento más adecuado.</a:t>
          </a:r>
        </a:p>
      </dsp:txBody>
      <dsp:txXfrm>
        <a:off x="443846" y="97031"/>
        <a:ext cx="8240462" cy="534779"/>
      </dsp:txXfrm>
    </dsp:sp>
    <dsp:sp modelId="{6FA7AB6F-523C-4531-A40E-586B2E3DE234}">
      <dsp:nvSpPr>
        <dsp:cNvPr id="0" name=""/>
        <dsp:cNvSpPr/>
      </dsp:nvSpPr>
      <dsp:spPr>
        <a:xfrm>
          <a:off x="0" y="1277141"/>
          <a:ext cx="8715375" cy="5544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5B5854-2C0E-4CDA-ACBB-CD6C100B5F38}">
      <dsp:nvSpPr>
        <dsp:cNvPr id="0" name=""/>
        <dsp:cNvSpPr/>
      </dsp:nvSpPr>
      <dsp:spPr>
        <a:xfrm>
          <a:off x="414916" y="1009221"/>
          <a:ext cx="8298322" cy="59263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594" tIns="0" rIns="230594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800" b="1" kern="1200" dirty="0"/>
            <a:t>Debe describir y no calificar inicialmente las conductas observadas.</a:t>
          </a:r>
        </a:p>
      </dsp:txBody>
      <dsp:txXfrm>
        <a:off x="443846" y="1038151"/>
        <a:ext cx="8240462" cy="534779"/>
      </dsp:txXfrm>
    </dsp:sp>
    <dsp:sp modelId="{78B959AB-0220-4F22-8596-E6A3895D7C21}">
      <dsp:nvSpPr>
        <dsp:cNvPr id="0" name=""/>
        <dsp:cNvSpPr/>
      </dsp:nvSpPr>
      <dsp:spPr>
        <a:xfrm>
          <a:off x="0" y="2218261"/>
          <a:ext cx="8715375" cy="5544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A4B32F-E2B5-48FE-AB67-F58A77AAA5B6}">
      <dsp:nvSpPr>
        <dsp:cNvPr id="0" name=""/>
        <dsp:cNvSpPr/>
      </dsp:nvSpPr>
      <dsp:spPr>
        <a:xfrm>
          <a:off x="414916" y="1950341"/>
          <a:ext cx="8298322" cy="59263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594" tIns="0" rIns="230594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800" b="1" kern="1200" dirty="0"/>
            <a:t>Debe ser fiable: no debiera variar de manera importante el registro en períodos breves de tiempo.</a:t>
          </a:r>
        </a:p>
      </dsp:txBody>
      <dsp:txXfrm>
        <a:off x="443846" y="1979271"/>
        <a:ext cx="8240462" cy="534779"/>
      </dsp:txXfrm>
    </dsp:sp>
    <dsp:sp modelId="{FC066DA3-2DBE-4A32-87AC-A53F11C3AD01}">
      <dsp:nvSpPr>
        <dsp:cNvPr id="0" name=""/>
        <dsp:cNvSpPr/>
      </dsp:nvSpPr>
      <dsp:spPr>
        <a:xfrm>
          <a:off x="0" y="3159380"/>
          <a:ext cx="8715375" cy="5544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3F5FEE-1261-4F60-A11D-0F442B9185B6}">
      <dsp:nvSpPr>
        <dsp:cNvPr id="0" name=""/>
        <dsp:cNvSpPr/>
      </dsp:nvSpPr>
      <dsp:spPr>
        <a:xfrm>
          <a:off x="414916" y="2891460"/>
          <a:ext cx="8298322" cy="59263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594" tIns="0" rIns="230594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800" b="1" kern="1200" dirty="0"/>
            <a:t>Debe ser válida: las conductas reflejan el aspecto que espero evaluar.</a:t>
          </a:r>
        </a:p>
      </dsp:txBody>
      <dsp:txXfrm>
        <a:off x="443846" y="2920390"/>
        <a:ext cx="8240462" cy="534779"/>
      </dsp:txXfrm>
    </dsp:sp>
    <dsp:sp modelId="{A881D90F-CDE0-4EEB-978A-217E64831526}">
      <dsp:nvSpPr>
        <dsp:cNvPr id="0" name=""/>
        <dsp:cNvSpPr/>
      </dsp:nvSpPr>
      <dsp:spPr>
        <a:xfrm>
          <a:off x="0" y="4100500"/>
          <a:ext cx="8715375" cy="5544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2B2DCD-A945-40E7-9FD9-1199C145A046}">
      <dsp:nvSpPr>
        <dsp:cNvPr id="0" name=""/>
        <dsp:cNvSpPr/>
      </dsp:nvSpPr>
      <dsp:spPr>
        <a:xfrm>
          <a:off x="414916" y="3832580"/>
          <a:ext cx="8298322" cy="59263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594" tIns="0" rIns="230594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800" b="1" kern="1200" dirty="0"/>
            <a:t>Debe ejercitarse la capacidad de seleccionar aquello que merece ser observado a la luz del objetivo de evaluación propuesto.</a:t>
          </a:r>
        </a:p>
      </dsp:txBody>
      <dsp:txXfrm>
        <a:off x="443846" y="3861510"/>
        <a:ext cx="8240462" cy="534779"/>
      </dsp:txXfrm>
    </dsp:sp>
    <dsp:sp modelId="{5B4F244D-9F8F-4F44-A282-65B2ACF9D7EF}">
      <dsp:nvSpPr>
        <dsp:cNvPr id="0" name=""/>
        <dsp:cNvSpPr/>
      </dsp:nvSpPr>
      <dsp:spPr>
        <a:xfrm>
          <a:off x="0" y="5041620"/>
          <a:ext cx="8715375" cy="5544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625EDF-73DB-4DA4-9E80-05BFE215F059}">
      <dsp:nvSpPr>
        <dsp:cNvPr id="0" name=""/>
        <dsp:cNvSpPr/>
      </dsp:nvSpPr>
      <dsp:spPr>
        <a:xfrm>
          <a:off x="414916" y="4773700"/>
          <a:ext cx="8298322" cy="59263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594" tIns="0" rIns="230594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800" b="1" kern="1200" dirty="0"/>
            <a:t>Debe planificarse un registro de observaciones breves, aplicables en la realidad teniendo claros los criterios de intencionalidad, oportunidad y discreción.</a:t>
          </a:r>
        </a:p>
      </dsp:txBody>
      <dsp:txXfrm>
        <a:off x="443846" y="4802630"/>
        <a:ext cx="8240462" cy="53477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BAFF2B-309E-4FB8-9D14-77FB7DFF7501}">
      <dsp:nvSpPr>
        <dsp:cNvPr id="0" name=""/>
        <dsp:cNvSpPr/>
      </dsp:nvSpPr>
      <dsp:spPr>
        <a:xfrm>
          <a:off x="0" y="66244"/>
          <a:ext cx="3845569" cy="102657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800" b="1" kern="1200" dirty="0"/>
            <a:t>CARACTERÍSTICAS</a:t>
          </a:r>
        </a:p>
      </dsp:txBody>
      <dsp:txXfrm>
        <a:off x="0" y="66244"/>
        <a:ext cx="3845569" cy="1026575"/>
      </dsp:txXfrm>
    </dsp:sp>
    <dsp:sp modelId="{C090F809-4C6C-4A12-A9FE-B1043182F007}">
      <dsp:nvSpPr>
        <dsp:cNvPr id="0" name=""/>
        <dsp:cNvSpPr/>
      </dsp:nvSpPr>
      <dsp:spPr>
        <a:xfrm>
          <a:off x="0" y="902906"/>
          <a:ext cx="3845569" cy="4639049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kern="1200" dirty="0"/>
            <a:t>Se basa en la observación estructurada o sistemática, en tanto se planifica con anterioridad los aspectos que esperan observarse.</a:t>
          </a: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CL" sz="2000" kern="1200" dirty="0"/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kern="1200" dirty="0"/>
            <a:t>Solo se indica si la conducta está o no está presente, sin admitir valores intermedios.</a:t>
          </a: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CL" sz="2000" kern="1200" dirty="0"/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kern="1200" dirty="0"/>
            <a:t>No implica juicios de valor. Solo reúne el estado de la observación de las conductas preestablecidas para una posterior valoración.</a:t>
          </a:r>
        </a:p>
      </dsp:txBody>
      <dsp:txXfrm>
        <a:off x="0" y="902906"/>
        <a:ext cx="3845569" cy="4639049"/>
      </dsp:txXfrm>
    </dsp:sp>
    <dsp:sp modelId="{4A59077E-9B64-488F-AF94-62FDC15F6BC1}">
      <dsp:nvSpPr>
        <dsp:cNvPr id="0" name=""/>
        <dsp:cNvSpPr/>
      </dsp:nvSpPr>
      <dsp:spPr>
        <a:xfrm>
          <a:off x="4383989" y="103809"/>
          <a:ext cx="3845569" cy="97268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800" b="1" kern="1200" dirty="0"/>
            <a:t>VENTAJAS</a:t>
          </a:r>
        </a:p>
      </dsp:txBody>
      <dsp:txXfrm>
        <a:off x="4383989" y="103809"/>
        <a:ext cx="3845569" cy="972687"/>
      </dsp:txXfrm>
    </dsp:sp>
    <dsp:sp modelId="{D29D8117-30F7-4DBD-B765-BD5E8C3952E2}">
      <dsp:nvSpPr>
        <dsp:cNvPr id="0" name=""/>
        <dsp:cNvSpPr/>
      </dsp:nvSpPr>
      <dsp:spPr>
        <a:xfrm>
          <a:off x="4359416" y="906081"/>
          <a:ext cx="3845569" cy="4639049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kern="1200" dirty="0"/>
            <a:t>Es de fácil manejo para el docente porque implica solo marcar lo observado.</a:t>
          </a: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CL" sz="2000" kern="1200" dirty="0"/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kern="1200" dirty="0"/>
            <a:t>Se evalúa fácilmente pautas evolutivas  comparando en una trayectoria con claridad lo que se ha adquirido y lo que no.</a:t>
          </a:r>
        </a:p>
      </dsp:txBody>
      <dsp:txXfrm>
        <a:off x="4359416" y="906081"/>
        <a:ext cx="3845569" cy="463904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32942C-6338-4A6F-9004-0ABD7072A5C8}">
      <dsp:nvSpPr>
        <dsp:cNvPr id="0" name=""/>
        <dsp:cNvSpPr/>
      </dsp:nvSpPr>
      <dsp:spPr>
        <a:xfrm rot="5400000">
          <a:off x="-167218" y="170140"/>
          <a:ext cx="1114788" cy="78035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b="1" i="1" kern="1200" dirty="0"/>
            <a:t>1</a:t>
          </a:r>
        </a:p>
      </dsp:txBody>
      <dsp:txXfrm rot="-5400000">
        <a:off x="1" y="393098"/>
        <a:ext cx="780351" cy="334437"/>
      </dsp:txXfrm>
    </dsp:sp>
    <dsp:sp modelId="{EF36B507-C384-49A7-9DAE-F2CF7A8F6E77}">
      <dsp:nvSpPr>
        <dsp:cNvPr id="0" name=""/>
        <dsp:cNvSpPr/>
      </dsp:nvSpPr>
      <dsp:spPr>
        <a:xfrm rot="5400000">
          <a:off x="4142479" y="-3359205"/>
          <a:ext cx="724993" cy="7449248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400" b="1" i="1" kern="1200" dirty="0"/>
            <a:t>Especificar una realización o describir un producto</a:t>
          </a:r>
        </a:p>
      </dsp:txBody>
      <dsp:txXfrm rot="-5400000">
        <a:off x="780352" y="38313"/>
        <a:ext cx="7413857" cy="654211"/>
      </dsp:txXfrm>
    </dsp:sp>
    <dsp:sp modelId="{51A95A3B-1122-4EBA-853D-E2AA8A4B1DCC}">
      <dsp:nvSpPr>
        <dsp:cNvPr id="0" name=""/>
        <dsp:cNvSpPr/>
      </dsp:nvSpPr>
      <dsp:spPr>
        <a:xfrm rot="5400000">
          <a:off x="-167218" y="1165214"/>
          <a:ext cx="1114788" cy="78035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b="1" i="1" kern="1200" dirty="0"/>
            <a:t>2</a:t>
          </a:r>
        </a:p>
      </dsp:txBody>
      <dsp:txXfrm rot="-5400000">
        <a:off x="1" y="1388172"/>
        <a:ext cx="780351" cy="334437"/>
      </dsp:txXfrm>
    </dsp:sp>
    <dsp:sp modelId="{E00BBC95-6D41-4C67-B177-DCA432DCF2DA}">
      <dsp:nvSpPr>
        <dsp:cNvPr id="0" name=""/>
        <dsp:cNvSpPr/>
      </dsp:nvSpPr>
      <dsp:spPr>
        <a:xfrm rot="5400000">
          <a:off x="4142669" y="-2361411"/>
          <a:ext cx="724612" cy="7449248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400" b="1" i="1" kern="1200" dirty="0"/>
            <a:t>Enumerar comportamientos o características fundamentales para la realización que se espera.</a:t>
          </a:r>
        </a:p>
      </dsp:txBody>
      <dsp:txXfrm rot="-5400000">
        <a:off x="780352" y="1036279"/>
        <a:ext cx="7413875" cy="653866"/>
      </dsp:txXfrm>
    </dsp:sp>
    <dsp:sp modelId="{CEE9E9AD-3024-4C62-BB1C-D7BC0FC3CA8A}">
      <dsp:nvSpPr>
        <dsp:cNvPr id="0" name=""/>
        <dsp:cNvSpPr/>
      </dsp:nvSpPr>
      <dsp:spPr>
        <a:xfrm rot="5400000">
          <a:off x="-167218" y="2166108"/>
          <a:ext cx="1114788" cy="78035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b="1" i="1" kern="1200" dirty="0"/>
            <a:t>3</a:t>
          </a:r>
        </a:p>
      </dsp:txBody>
      <dsp:txXfrm rot="-5400000">
        <a:off x="1" y="2389066"/>
        <a:ext cx="780351" cy="334437"/>
      </dsp:txXfrm>
    </dsp:sp>
    <dsp:sp modelId="{041C6698-86EB-4E0B-AE43-595169851944}">
      <dsp:nvSpPr>
        <dsp:cNvPr id="0" name=""/>
        <dsp:cNvSpPr/>
      </dsp:nvSpPr>
      <dsp:spPr>
        <a:xfrm rot="5400000">
          <a:off x="4142669" y="-1363428"/>
          <a:ext cx="724612" cy="7449248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400" b="1" i="1" kern="1200" dirty="0"/>
            <a:t>Añadir cualquier error común.</a:t>
          </a:r>
        </a:p>
      </dsp:txBody>
      <dsp:txXfrm rot="-5400000">
        <a:off x="780352" y="2034262"/>
        <a:ext cx="7413875" cy="653866"/>
      </dsp:txXfrm>
    </dsp:sp>
    <dsp:sp modelId="{A18370C8-3C3D-40AB-95F3-3F493A9EDE60}">
      <dsp:nvSpPr>
        <dsp:cNvPr id="0" name=""/>
        <dsp:cNvSpPr/>
      </dsp:nvSpPr>
      <dsp:spPr>
        <a:xfrm rot="5400000">
          <a:off x="-167218" y="3164092"/>
          <a:ext cx="1114788" cy="78035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b="1" i="1" kern="1200" dirty="0"/>
            <a:t>4</a:t>
          </a:r>
        </a:p>
      </dsp:txBody>
      <dsp:txXfrm rot="-5400000">
        <a:off x="1" y="3387050"/>
        <a:ext cx="780351" cy="334437"/>
      </dsp:txXfrm>
    </dsp:sp>
    <dsp:sp modelId="{DF717DD1-4AC3-4DB5-B436-A4E0942BE7BB}">
      <dsp:nvSpPr>
        <dsp:cNvPr id="0" name=""/>
        <dsp:cNvSpPr/>
      </dsp:nvSpPr>
      <dsp:spPr>
        <a:xfrm rot="5400000">
          <a:off x="4142669" y="-365444"/>
          <a:ext cx="724612" cy="7449248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400" b="1" i="1" kern="1200" dirty="0"/>
            <a:t>Ordenar la lista de comportamientos o características.</a:t>
          </a:r>
        </a:p>
      </dsp:txBody>
      <dsp:txXfrm rot="-5400000">
        <a:off x="780352" y="3032246"/>
        <a:ext cx="7413875" cy="653866"/>
      </dsp:txXfrm>
    </dsp:sp>
    <dsp:sp modelId="{B8415CC8-8C48-4020-B9BA-18DE4BC1D7CE}">
      <dsp:nvSpPr>
        <dsp:cNvPr id="0" name=""/>
        <dsp:cNvSpPr/>
      </dsp:nvSpPr>
      <dsp:spPr>
        <a:xfrm rot="5400000">
          <a:off x="-167218" y="4162075"/>
          <a:ext cx="1114788" cy="78035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b="1" i="1" kern="1200" dirty="0"/>
            <a:t>5</a:t>
          </a:r>
        </a:p>
      </dsp:txBody>
      <dsp:txXfrm rot="-5400000">
        <a:off x="1" y="4385033"/>
        <a:ext cx="780351" cy="334437"/>
      </dsp:txXfrm>
    </dsp:sp>
    <dsp:sp modelId="{0706FB07-F81C-40F2-ACCB-A9D857713899}">
      <dsp:nvSpPr>
        <dsp:cNvPr id="0" name=""/>
        <dsp:cNvSpPr/>
      </dsp:nvSpPr>
      <dsp:spPr>
        <a:xfrm rot="5400000">
          <a:off x="4142669" y="632539"/>
          <a:ext cx="724612" cy="7449248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400" b="1" i="1" kern="1200" dirty="0"/>
            <a:t>Planificar un modo de utilizar la lista en función del objetivo de evaluación perseguido.</a:t>
          </a:r>
        </a:p>
      </dsp:txBody>
      <dsp:txXfrm rot="-5400000">
        <a:off x="780352" y="4030230"/>
        <a:ext cx="7413875" cy="65386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BAFF2B-309E-4FB8-9D14-77FB7DFF7501}">
      <dsp:nvSpPr>
        <dsp:cNvPr id="0" name=""/>
        <dsp:cNvSpPr/>
      </dsp:nvSpPr>
      <dsp:spPr>
        <a:xfrm>
          <a:off x="41" y="20581"/>
          <a:ext cx="3970495" cy="7200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b="1" kern="1200" dirty="0"/>
            <a:t>CARACTERÍSTICAS</a:t>
          </a:r>
        </a:p>
      </dsp:txBody>
      <dsp:txXfrm>
        <a:off x="41" y="20581"/>
        <a:ext cx="3970495" cy="720000"/>
      </dsp:txXfrm>
    </dsp:sp>
    <dsp:sp modelId="{C090F809-4C6C-4A12-A9FE-B1043182F007}">
      <dsp:nvSpPr>
        <dsp:cNvPr id="0" name=""/>
        <dsp:cNvSpPr/>
      </dsp:nvSpPr>
      <dsp:spPr>
        <a:xfrm>
          <a:off x="41" y="740581"/>
          <a:ext cx="3970495" cy="52155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kern="1200" dirty="0"/>
            <a:t>Se basa en la observación estructurada o sistemática, en tanto se planifica con anterioridad los aspectos que esperan observarse.</a:t>
          </a:r>
          <a:endParaRPr lang="es-CL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kern="1200" dirty="0"/>
            <a:t>Admiten una amplia gama de categorías de evaluación desde niveles óptimos a la constatación de la necesidad de refuerzos.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kern="1200" dirty="0"/>
            <a:t>Implican una discriminación más precisa por parte del docente para asignar los valores adecuados.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kern="1200" dirty="0"/>
            <a:t>No implica juicios de valor. Solo reúne el estado de la observación de las conductas preestablecidas para una posterior valoración.</a:t>
          </a:r>
        </a:p>
      </dsp:txBody>
      <dsp:txXfrm>
        <a:off x="41" y="740581"/>
        <a:ext cx="3970495" cy="5215500"/>
      </dsp:txXfrm>
    </dsp:sp>
    <dsp:sp modelId="{4A59077E-9B64-488F-AF94-62FDC15F6BC1}">
      <dsp:nvSpPr>
        <dsp:cNvPr id="0" name=""/>
        <dsp:cNvSpPr/>
      </dsp:nvSpPr>
      <dsp:spPr>
        <a:xfrm>
          <a:off x="4526448" y="0"/>
          <a:ext cx="3970495" cy="7200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b="1" kern="1200" dirty="0"/>
            <a:t>VENTAJAS</a:t>
          </a:r>
        </a:p>
      </dsp:txBody>
      <dsp:txXfrm>
        <a:off x="4526448" y="0"/>
        <a:ext cx="3970495" cy="720000"/>
      </dsp:txXfrm>
    </dsp:sp>
    <dsp:sp modelId="{D29D8117-30F7-4DBD-B765-BD5E8C3952E2}">
      <dsp:nvSpPr>
        <dsp:cNvPr id="0" name=""/>
        <dsp:cNvSpPr/>
      </dsp:nvSpPr>
      <dsp:spPr>
        <a:xfrm>
          <a:off x="4526406" y="740581"/>
          <a:ext cx="3970495" cy="52155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kern="1200" dirty="0"/>
            <a:t>Ofrece una evaluación completa del estudiante.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000" kern="1200" dirty="0"/>
            <a:t>Es posible abarcar con ellas diversas áreas del desarrollo personal y académico.</a:t>
          </a:r>
        </a:p>
      </dsp:txBody>
      <dsp:txXfrm>
        <a:off x="4526406" y="740581"/>
        <a:ext cx="3970495" cy="52155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32942C-6338-4A6F-9004-0ABD7072A5C8}">
      <dsp:nvSpPr>
        <dsp:cNvPr id="0" name=""/>
        <dsp:cNvSpPr/>
      </dsp:nvSpPr>
      <dsp:spPr>
        <a:xfrm rot="5400000">
          <a:off x="-187844" y="189188"/>
          <a:ext cx="1252293" cy="876605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b="1" kern="1200" dirty="0"/>
            <a:t>1</a:t>
          </a:r>
        </a:p>
      </dsp:txBody>
      <dsp:txXfrm rot="-5400000">
        <a:off x="1" y="439647"/>
        <a:ext cx="876605" cy="375688"/>
      </dsp:txXfrm>
    </dsp:sp>
    <dsp:sp modelId="{EF36B507-C384-49A7-9DAE-F2CF7A8F6E77}">
      <dsp:nvSpPr>
        <dsp:cNvPr id="0" name=""/>
        <dsp:cNvSpPr/>
      </dsp:nvSpPr>
      <dsp:spPr>
        <a:xfrm rot="5400000">
          <a:off x="4146107" y="-3268157"/>
          <a:ext cx="813990" cy="7352994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400" b="1" kern="1200" dirty="0"/>
            <a:t>Especificar el resultado de aprendizaje apropiado (descrito en su estándar).</a:t>
          </a:r>
        </a:p>
      </dsp:txBody>
      <dsp:txXfrm rot="-5400000">
        <a:off x="876605" y="41081"/>
        <a:ext cx="7313258" cy="734518"/>
      </dsp:txXfrm>
    </dsp:sp>
    <dsp:sp modelId="{51A95A3B-1122-4EBA-853D-E2AA8A4B1DCC}">
      <dsp:nvSpPr>
        <dsp:cNvPr id="0" name=""/>
        <dsp:cNvSpPr/>
      </dsp:nvSpPr>
      <dsp:spPr>
        <a:xfrm rot="5400000">
          <a:off x="-187844" y="1294745"/>
          <a:ext cx="1252293" cy="876605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b="1" kern="1200" dirty="0"/>
            <a:t>2</a:t>
          </a:r>
        </a:p>
      </dsp:txBody>
      <dsp:txXfrm rot="-5400000">
        <a:off x="1" y="1545204"/>
        <a:ext cx="876605" cy="375688"/>
      </dsp:txXfrm>
    </dsp:sp>
    <dsp:sp modelId="{E00BBC95-6D41-4C67-B177-DCA432DCF2DA}">
      <dsp:nvSpPr>
        <dsp:cNvPr id="0" name=""/>
        <dsp:cNvSpPr/>
      </dsp:nvSpPr>
      <dsp:spPr>
        <a:xfrm rot="5400000">
          <a:off x="4146107" y="-2162600"/>
          <a:ext cx="813990" cy="7352994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400" b="1" kern="1200" dirty="0"/>
            <a:t>Enumerar las características importantes de cada resultado.</a:t>
          </a:r>
        </a:p>
      </dsp:txBody>
      <dsp:txXfrm rot="-5400000">
        <a:off x="876605" y="1146638"/>
        <a:ext cx="7313258" cy="734518"/>
      </dsp:txXfrm>
    </dsp:sp>
    <dsp:sp modelId="{CEE9E9AD-3024-4C62-BB1C-D7BC0FC3CA8A}">
      <dsp:nvSpPr>
        <dsp:cNvPr id="0" name=""/>
        <dsp:cNvSpPr/>
      </dsp:nvSpPr>
      <dsp:spPr>
        <a:xfrm rot="5400000">
          <a:off x="-187844" y="2400302"/>
          <a:ext cx="1252293" cy="876605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b="1" kern="1200" dirty="0"/>
            <a:t>3</a:t>
          </a:r>
        </a:p>
      </dsp:txBody>
      <dsp:txXfrm rot="-5400000">
        <a:off x="1" y="2650761"/>
        <a:ext cx="876605" cy="375688"/>
      </dsp:txXfrm>
    </dsp:sp>
    <dsp:sp modelId="{041C6698-86EB-4E0B-AE43-595169851944}">
      <dsp:nvSpPr>
        <dsp:cNvPr id="0" name=""/>
        <dsp:cNvSpPr/>
      </dsp:nvSpPr>
      <dsp:spPr>
        <a:xfrm rot="5400000">
          <a:off x="4146107" y="-1057043"/>
          <a:ext cx="813990" cy="7352994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400" b="1" kern="1200"/>
            <a:t>Definir una escala para cada característica.</a:t>
          </a:r>
          <a:endParaRPr lang="es-CL" sz="2400" b="1" kern="1200" dirty="0"/>
        </a:p>
      </dsp:txBody>
      <dsp:txXfrm rot="-5400000">
        <a:off x="876605" y="2252195"/>
        <a:ext cx="7313258" cy="734518"/>
      </dsp:txXfrm>
    </dsp:sp>
    <dsp:sp modelId="{A18370C8-3C3D-40AB-95F3-3F493A9EDE60}">
      <dsp:nvSpPr>
        <dsp:cNvPr id="0" name=""/>
        <dsp:cNvSpPr/>
      </dsp:nvSpPr>
      <dsp:spPr>
        <a:xfrm rot="5400000">
          <a:off x="-187844" y="3505859"/>
          <a:ext cx="1252293" cy="876605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b="1" kern="1200" dirty="0"/>
            <a:t>4</a:t>
          </a:r>
        </a:p>
      </dsp:txBody>
      <dsp:txXfrm rot="-5400000">
        <a:off x="1" y="3756318"/>
        <a:ext cx="876605" cy="375688"/>
      </dsp:txXfrm>
    </dsp:sp>
    <dsp:sp modelId="{DF717DD1-4AC3-4DB5-B436-A4E0942BE7BB}">
      <dsp:nvSpPr>
        <dsp:cNvPr id="0" name=""/>
        <dsp:cNvSpPr/>
      </dsp:nvSpPr>
      <dsp:spPr>
        <a:xfrm rot="5400000">
          <a:off x="4146107" y="48513"/>
          <a:ext cx="813990" cy="7352994"/>
        </a:xfrm>
        <a:prstGeom prst="round2Same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2400" b="1" kern="1200" dirty="0"/>
            <a:t>Ordenar las escalas de valoración.</a:t>
          </a:r>
        </a:p>
      </dsp:txBody>
      <dsp:txXfrm rot="-5400000">
        <a:off x="876605" y="3357751"/>
        <a:ext cx="7313258" cy="7345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2#2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790F-2FF8-44D5-A053-B25582D5354A}" type="datetimeFigureOut">
              <a:rPr lang="es-CL" smtClean="0"/>
              <a:pPr/>
              <a:t>28-08-2020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3070F-0AE8-4E85-A84C-CE35A7552307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790F-2FF8-44D5-A053-B25582D5354A}" type="datetimeFigureOut">
              <a:rPr lang="es-CL" smtClean="0"/>
              <a:pPr/>
              <a:t>28-08-2020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3070F-0AE8-4E85-A84C-CE35A7552307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790F-2FF8-44D5-A053-B25582D5354A}" type="datetimeFigureOut">
              <a:rPr lang="es-CL" smtClean="0"/>
              <a:pPr/>
              <a:t>28-08-2020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3070F-0AE8-4E85-A84C-CE35A7552307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790F-2FF8-44D5-A053-B25582D5354A}" type="datetimeFigureOut">
              <a:rPr lang="es-CL" smtClean="0"/>
              <a:pPr/>
              <a:t>28-08-2020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3070F-0AE8-4E85-A84C-CE35A7552307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790F-2FF8-44D5-A053-B25582D5354A}" type="datetimeFigureOut">
              <a:rPr lang="es-CL" smtClean="0"/>
              <a:pPr/>
              <a:t>28-08-2020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3070F-0AE8-4E85-A84C-CE35A7552307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790F-2FF8-44D5-A053-B25582D5354A}" type="datetimeFigureOut">
              <a:rPr lang="es-CL" smtClean="0"/>
              <a:pPr/>
              <a:t>28-08-2020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3070F-0AE8-4E85-A84C-CE35A7552307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790F-2FF8-44D5-A053-B25582D5354A}" type="datetimeFigureOut">
              <a:rPr lang="es-CL" smtClean="0"/>
              <a:pPr/>
              <a:t>28-08-2020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3070F-0AE8-4E85-A84C-CE35A7552307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790F-2FF8-44D5-A053-B25582D5354A}" type="datetimeFigureOut">
              <a:rPr lang="es-CL" smtClean="0"/>
              <a:pPr/>
              <a:t>28-08-2020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3070F-0AE8-4E85-A84C-CE35A7552307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790F-2FF8-44D5-A053-B25582D5354A}" type="datetimeFigureOut">
              <a:rPr lang="es-CL" smtClean="0"/>
              <a:pPr/>
              <a:t>28-08-2020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3070F-0AE8-4E85-A84C-CE35A7552307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790F-2FF8-44D5-A053-B25582D5354A}" type="datetimeFigureOut">
              <a:rPr lang="es-CL" smtClean="0"/>
              <a:pPr/>
              <a:t>28-08-2020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3070F-0AE8-4E85-A84C-CE35A7552307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1790F-2FF8-44D5-A053-B25582D5354A}" type="datetimeFigureOut">
              <a:rPr lang="es-CL" smtClean="0"/>
              <a:pPr/>
              <a:t>28-08-2020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3070F-0AE8-4E85-A84C-CE35A7552307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1790F-2FF8-44D5-A053-B25582D5354A}" type="datetimeFigureOut">
              <a:rPr lang="es-CL" smtClean="0"/>
              <a:pPr/>
              <a:t>28-08-2020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3070F-0AE8-4E85-A84C-CE35A7552307}" type="slidenum">
              <a:rPr lang="es-CL" smtClean="0"/>
              <a:pPr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5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683568" y="819484"/>
            <a:ext cx="7556376" cy="986387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sz="4400" dirty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Listas de cotejo y escalas de apreciación</a:t>
            </a: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4591980" y="5913201"/>
            <a:ext cx="3920480" cy="432048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b="1" dirty="0">
                <a:solidFill>
                  <a:schemeClr val="tx2"/>
                </a:solidFill>
              </a:rPr>
              <a:t>Profesora: Pilar Salazar Norese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9980" y="107937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A7E614B-B2E4-4C4A-9F5D-99527CEF086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1668"/>
            <a:ext cx="3024336" cy="2039217"/>
          </a:xfrm>
          <a:prstGeom prst="rect">
            <a:avLst/>
          </a:prstGeom>
          <a:noFill/>
        </p:spPr>
      </p:pic>
      <p:sp>
        <p:nvSpPr>
          <p:cNvPr id="9" name="Subtítulo 4">
            <a:extLst>
              <a:ext uri="{FF2B5EF4-FFF2-40B4-BE49-F238E27FC236}">
                <a16:creationId xmlns:a16="http://schemas.microsoft.com/office/drawing/2014/main" id="{E0E790E6-4D7A-40E9-8E07-43082771B81D}"/>
              </a:ext>
            </a:extLst>
          </p:cNvPr>
          <p:cNvSpPr txBox="1">
            <a:spLocks/>
          </p:cNvSpPr>
          <p:nvPr/>
        </p:nvSpPr>
        <p:spPr>
          <a:xfrm>
            <a:off x="251520" y="4596571"/>
            <a:ext cx="4602234" cy="911117"/>
          </a:xfrm>
          <a:custGeom>
            <a:avLst/>
            <a:gdLst>
              <a:gd name="connsiteX0" fmla="*/ 0 w 4602234"/>
              <a:gd name="connsiteY0" fmla="*/ 0 h 911117"/>
              <a:gd name="connsiteX1" fmla="*/ 575279 w 4602234"/>
              <a:gd name="connsiteY1" fmla="*/ 0 h 911117"/>
              <a:gd name="connsiteX2" fmla="*/ 1058514 w 4602234"/>
              <a:gd name="connsiteY2" fmla="*/ 0 h 911117"/>
              <a:gd name="connsiteX3" fmla="*/ 1541748 w 4602234"/>
              <a:gd name="connsiteY3" fmla="*/ 0 h 911117"/>
              <a:gd name="connsiteX4" fmla="*/ 2163050 w 4602234"/>
              <a:gd name="connsiteY4" fmla="*/ 0 h 911117"/>
              <a:gd name="connsiteX5" fmla="*/ 2784352 w 4602234"/>
              <a:gd name="connsiteY5" fmla="*/ 0 h 911117"/>
              <a:gd name="connsiteX6" fmla="*/ 3221564 w 4602234"/>
              <a:gd name="connsiteY6" fmla="*/ 0 h 911117"/>
              <a:gd name="connsiteX7" fmla="*/ 3704798 w 4602234"/>
              <a:gd name="connsiteY7" fmla="*/ 0 h 911117"/>
              <a:gd name="connsiteX8" fmla="*/ 4602234 w 4602234"/>
              <a:gd name="connsiteY8" fmla="*/ 0 h 911117"/>
              <a:gd name="connsiteX9" fmla="*/ 4602234 w 4602234"/>
              <a:gd name="connsiteY9" fmla="*/ 446447 h 911117"/>
              <a:gd name="connsiteX10" fmla="*/ 4602234 w 4602234"/>
              <a:gd name="connsiteY10" fmla="*/ 911117 h 911117"/>
              <a:gd name="connsiteX11" fmla="*/ 4165022 w 4602234"/>
              <a:gd name="connsiteY11" fmla="*/ 911117 h 911117"/>
              <a:gd name="connsiteX12" fmla="*/ 3681787 w 4602234"/>
              <a:gd name="connsiteY12" fmla="*/ 911117 h 911117"/>
              <a:gd name="connsiteX13" fmla="*/ 3060486 w 4602234"/>
              <a:gd name="connsiteY13" fmla="*/ 911117 h 911117"/>
              <a:gd name="connsiteX14" fmla="*/ 2623273 w 4602234"/>
              <a:gd name="connsiteY14" fmla="*/ 911117 h 911117"/>
              <a:gd name="connsiteX15" fmla="*/ 1955949 w 4602234"/>
              <a:gd name="connsiteY15" fmla="*/ 911117 h 911117"/>
              <a:gd name="connsiteX16" fmla="*/ 1334648 w 4602234"/>
              <a:gd name="connsiteY16" fmla="*/ 911117 h 911117"/>
              <a:gd name="connsiteX17" fmla="*/ 897436 w 4602234"/>
              <a:gd name="connsiteY17" fmla="*/ 911117 h 911117"/>
              <a:gd name="connsiteX18" fmla="*/ 0 w 4602234"/>
              <a:gd name="connsiteY18" fmla="*/ 911117 h 911117"/>
              <a:gd name="connsiteX19" fmla="*/ 0 w 4602234"/>
              <a:gd name="connsiteY19" fmla="*/ 464670 h 911117"/>
              <a:gd name="connsiteX20" fmla="*/ 0 w 4602234"/>
              <a:gd name="connsiteY20" fmla="*/ 0 h 911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602234" h="911117" fill="none" extrusionOk="0">
                <a:moveTo>
                  <a:pt x="0" y="0"/>
                </a:moveTo>
                <a:cubicBezTo>
                  <a:pt x="156779" y="-25841"/>
                  <a:pt x="411206" y="5438"/>
                  <a:pt x="575279" y="0"/>
                </a:cubicBezTo>
                <a:cubicBezTo>
                  <a:pt x="739352" y="-5438"/>
                  <a:pt x="852350" y="25365"/>
                  <a:pt x="1058514" y="0"/>
                </a:cubicBezTo>
                <a:cubicBezTo>
                  <a:pt x="1264678" y="-25365"/>
                  <a:pt x="1368847" y="47858"/>
                  <a:pt x="1541748" y="0"/>
                </a:cubicBezTo>
                <a:cubicBezTo>
                  <a:pt x="1714649" y="-47858"/>
                  <a:pt x="1918651" y="27817"/>
                  <a:pt x="2163050" y="0"/>
                </a:cubicBezTo>
                <a:cubicBezTo>
                  <a:pt x="2407449" y="-27817"/>
                  <a:pt x="2597125" y="32846"/>
                  <a:pt x="2784352" y="0"/>
                </a:cubicBezTo>
                <a:cubicBezTo>
                  <a:pt x="2971579" y="-32846"/>
                  <a:pt x="3003088" y="42903"/>
                  <a:pt x="3221564" y="0"/>
                </a:cubicBezTo>
                <a:cubicBezTo>
                  <a:pt x="3440040" y="-42903"/>
                  <a:pt x="3464833" y="9308"/>
                  <a:pt x="3704798" y="0"/>
                </a:cubicBezTo>
                <a:cubicBezTo>
                  <a:pt x="3944763" y="-9308"/>
                  <a:pt x="4361505" y="59390"/>
                  <a:pt x="4602234" y="0"/>
                </a:cubicBezTo>
                <a:cubicBezTo>
                  <a:pt x="4634973" y="181874"/>
                  <a:pt x="4567106" y="241894"/>
                  <a:pt x="4602234" y="446447"/>
                </a:cubicBezTo>
                <a:cubicBezTo>
                  <a:pt x="4637362" y="651000"/>
                  <a:pt x="4579026" y="740758"/>
                  <a:pt x="4602234" y="911117"/>
                </a:cubicBezTo>
                <a:cubicBezTo>
                  <a:pt x="4429874" y="926717"/>
                  <a:pt x="4372062" y="858830"/>
                  <a:pt x="4165022" y="911117"/>
                </a:cubicBezTo>
                <a:cubicBezTo>
                  <a:pt x="3957982" y="963404"/>
                  <a:pt x="3902795" y="891456"/>
                  <a:pt x="3681787" y="911117"/>
                </a:cubicBezTo>
                <a:cubicBezTo>
                  <a:pt x="3460780" y="930778"/>
                  <a:pt x="3342056" y="837455"/>
                  <a:pt x="3060486" y="911117"/>
                </a:cubicBezTo>
                <a:cubicBezTo>
                  <a:pt x="2778916" y="984779"/>
                  <a:pt x="2841118" y="893278"/>
                  <a:pt x="2623273" y="911117"/>
                </a:cubicBezTo>
                <a:cubicBezTo>
                  <a:pt x="2405428" y="928956"/>
                  <a:pt x="2207713" y="906626"/>
                  <a:pt x="1955949" y="911117"/>
                </a:cubicBezTo>
                <a:cubicBezTo>
                  <a:pt x="1704185" y="915608"/>
                  <a:pt x="1584739" y="849139"/>
                  <a:pt x="1334648" y="911117"/>
                </a:cubicBezTo>
                <a:cubicBezTo>
                  <a:pt x="1084557" y="973095"/>
                  <a:pt x="1106827" y="875185"/>
                  <a:pt x="897436" y="911117"/>
                </a:cubicBezTo>
                <a:cubicBezTo>
                  <a:pt x="688045" y="947049"/>
                  <a:pt x="275520" y="894863"/>
                  <a:pt x="0" y="911117"/>
                </a:cubicBezTo>
                <a:cubicBezTo>
                  <a:pt x="-49667" y="800094"/>
                  <a:pt x="21853" y="628484"/>
                  <a:pt x="0" y="464670"/>
                </a:cubicBezTo>
                <a:cubicBezTo>
                  <a:pt x="-21853" y="300856"/>
                  <a:pt x="15743" y="128843"/>
                  <a:pt x="0" y="0"/>
                </a:cubicBezTo>
                <a:close/>
              </a:path>
              <a:path w="4602234" h="911117" stroke="0" extrusionOk="0">
                <a:moveTo>
                  <a:pt x="0" y="0"/>
                </a:moveTo>
                <a:cubicBezTo>
                  <a:pt x="310358" y="-32110"/>
                  <a:pt x="365307" y="61377"/>
                  <a:pt x="621302" y="0"/>
                </a:cubicBezTo>
                <a:cubicBezTo>
                  <a:pt x="877297" y="-61377"/>
                  <a:pt x="899925" y="10870"/>
                  <a:pt x="1104536" y="0"/>
                </a:cubicBezTo>
                <a:cubicBezTo>
                  <a:pt x="1309147" y="-10870"/>
                  <a:pt x="1512297" y="20239"/>
                  <a:pt x="1679815" y="0"/>
                </a:cubicBezTo>
                <a:cubicBezTo>
                  <a:pt x="1847333" y="-20239"/>
                  <a:pt x="2013833" y="62619"/>
                  <a:pt x="2209072" y="0"/>
                </a:cubicBezTo>
                <a:cubicBezTo>
                  <a:pt x="2404311" y="-62619"/>
                  <a:pt x="2631200" y="23752"/>
                  <a:pt x="2738329" y="0"/>
                </a:cubicBezTo>
                <a:cubicBezTo>
                  <a:pt x="2845458" y="-23752"/>
                  <a:pt x="3198244" y="9594"/>
                  <a:pt x="3405653" y="0"/>
                </a:cubicBezTo>
                <a:cubicBezTo>
                  <a:pt x="3613062" y="-9594"/>
                  <a:pt x="3650551" y="16126"/>
                  <a:pt x="3842865" y="0"/>
                </a:cubicBezTo>
                <a:cubicBezTo>
                  <a:pt x="4035179" y="-16126"/>
                  <a:pt x="4304749" y="48434"/>
                  <a:pt x="4602234" y="0"/>
                </a:cubicBezTo>
                <a:cubicBezTo>
                  <a:pt x="4607041" y="104231"/>
                  <a:pt x="4588198" y="328160"/>
                  <a:pt x="4602234" y="437336"/>
                </a:cubicBezTo>
                <a:cubicBezTo>
                  <a:pt x="4616270" y="546512"/>
                  <a:pt x="4555552" y="721920"/>
                  <a:pt x="4602234" y="911117"/>
                </a:cubicBezTo>
                <a:cubicBezTo>
                  <a:pt x="4343851" y="975974"/>
                  <a:pt x="4103884" y="896731"/>
                  <a:pt x="3934910" y="911117"/>
                </a:cubicBezTo>
                <a:cubicBezTo>
                  <a:pt x="3765936" y="925503"/>
                  <a:pt x="3518311" y="847825"/>
                  <a:pt x="3313608" y="911117"/>
                </a:cubicBezTo>
                <a:cubicBezTo>
                  <a:pt x="3108905" y="974409"/>
                  <a:pt x="2970160" y="870554"/>
                  <a:pt x="2646285" y="911117"/>
                </a:cubicBezTo>
                <a:cubicBezTo>
                  <a:pt x="2322410" y="951680"/>
                  <a:pt x="2397527" y="874851"/>
                  <a:pt x="2163050" y="911117"/>
                </a:cubicBezTo>
                <a:cubicBezTo>
                  <a:pt x="1928574" y="947383"/>
                  <a:pt x="1849829" y="870688"/>
                  <a:pt x="1633793" y="911117"/>
                </a:cubicBezTo>
                <a:cubicBezTo>
                  <a:pt x="1417757" y="951546"/>
                  <a:pt x="1374359" y="870405"/>
                  <a:pt x="1196581" y="911117"/>
                </a:cubicBezTo>
                <a:cubicBezTo>
                  <a:pt x="1018803" y="951829"/>
                  <a:pt x="805134" y="857806"/>
                  <a:pt x="621302" y="911117"/>
                </a:cubicBezTo>
                <a:cubicBezTo>
                  <a:pt x="437470" y="964428"/>
                  <a:pt x="133712" y="856792"/>
                  <a:pt x="0" y="911117"/>
                </a:cubicBezTo>
                <a:cubicBezTo>
                  <a:pt x="-49731" y="806246"/>
                  <a:pt x="47631" y="685633"/>
                  <a:pt x="0" y="464670"/>
                </a:cubicBezTo>
                <a:cubicBezTo>
                  <a:pt x="-47631" y="243707"/>
                  <a:pt x="22680" y="226366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12940614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CL" sz="17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404664"/>
            <a:ext cx="8424936" cy="720080"/>
          </a:xfrm>
        </p:spPr>
        <p:txBody>
          <a:bodyPr>
            <a:normAutofit fontScale="90000"/>
          </a:bodyPr>
          <a:lstStyle/>
          <a:p>
            <a:r>
              <a:rPr lang="es-CL" b="1" i="1" dirty="0">
                <a:latin typeface="Bradley Hand ITC" pitchFamily="66" charset="0"/>
              </a:rPr>
              <a:t>Técnicas e instrumentos de evaluación</a:t>
            </a:r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</p:nvPr>
        </p:nvGraphicFramePr>
        <p:xfrm>
          <a:off x="428625" y="1785938"/>
          <a:ext cx="8229600" cy="4054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332656"/>
            <a:ext cx="8858280" cy="839016"/>
          </a:xfrm>
        </p:spPr>
        <p:txBody>
          <a:bodyPr>
            <a:noAutofit/>
          </a:bodyPr>
          <a:lstStyle/>
          <a:p>
            <a:r>
              <a:rPr lang="es-CL" sz="3600" b="1">
                <a:latin typeface="+mn-lt"/>
              </a:rPr>
              <a:t>Clasificación de técnicas propias de la evaluación</a:t>
            </a:r>
            <a:endParaRPr lang="es-CL" sz="3600" b="1" dirty="0">
              <a:latin typeface="+mn-lt"/>
            </a:endParaRPr>
          </a:p>
        </p:txBody>
      </p:sp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2987202493"/>
              </p:ext>
            </p:extLst>
          </p:nvPr>
        </p:nvGraphicFramePr>
        <p:xfrm>
          <a:off x="3357554" y="1484784"/>
          <a:ext cx="5112568" cy="5051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1 Título"/>
          <p:cNvSpPr txBox="1">
            <a:spLocks/>
          </p:cNvSpPr>
          <p:nvPr/>
        </p:nvSpPr>
        <p:spPr>
          <a:xfrm>
            <a:off x="285720" y="3071810"/>
            <a:ext cx="29523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observación </a:t>
            </a:r>
            <a:br>
              <a:rPr kumimoji="0" lang="es-CL" sz="4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s-CL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6" name="5 Imagen" descr="observacio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83968" y="1628800"/>
            <a:ext cx="3024336" cy="20187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7261717"/>
              </p:ext>
            </p:extLst>
          </p:nvPr>
        </p:nvGraphicFramePr>
        <p:xfrm>
          <a:off x="827584" y="857232"/>
          <a:ext cx="8030696" cy="5812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285720" y="2357430"/>
            <a:ext cx="2786050" cy="500066"/>
          </a:xfrm>
        </p:spPr>
        <p:txBody>
          <a:bodyPr>
            <a:normAutofit fontScale="90000"/>
          </a:bodyPr>
          <a:lstStyle/>
          <a:p>
            <a:pPr lvl="0" algn="l"/>
            <a:br>
              <a:rPr lang="es-CL" sz="3600" b="1" dirty="0"/>
            </a:br>
            <a:r>
              <a:rPr lang="es-CL" sz="3600" b="1" dirty="0"/>
              <a:t>De </a:t>
            </a:r>
            <a:br>
              <a:rPr lang="es-CL" sz="3600" b="1" dirty="0"/>
            </a:br>
            <a:r>
              <a:rPr lang="es-CL" sz="3600" b="1" dirty="0"/>
              <a:t>interrogación </a:t>
            </a:r>
            <a:br>
              <a:rPr lang="es-CL" dirty="0"/>
            </a:br>
            <a:endParaRPr lang="es-CL" dirty="0">
              <a:latin typeface="+mn-lt"/>
            </a:endParaRPr>
          </a:p>
        </p:txBody>
      </p:sp>
      <p:pic>
        <p:nvPicPr>
          <p:cNvPr id="8" name="7 Imagen" descr="pregunt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83968" y="1052736"/>
            <a:ext cx="2736304" cy="23762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404664"/>
            <a:ext cx="8643998" cy="767578"/>
          </a:xfrm>
        </p:spPr>
        <p:txBody>
          <a:bodyPr>
            <a:noAutofit/>
          </a:bodyPr>
          <a:lstStyle/>
          <a:p>
            <a:r>
              <a:rPr lang="es-CL" sz="3200" b="1">
                <a:latin typeface="+mn-lt"/>
              </a:rPr>
              <a:t>Utilidad de los instrumentos de observación</a:t>
            </a:r>
            <a:endParaRPr lang="es-CL" sz="3200" b="1" dirty="0">
              <a:latin typeface="+mn-lt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714348" y="1928802"/>
            <a:ext cx="7786742" cy="41044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buFont typeface="Arial" pitchFamily="34" charset="0"/>
              <a:buChar char="•"/>
            </a:pPr>
            <a:r>
              <a:rPr lang="es-CL" sz="2000" b="1" dirty="0"/>
              <a:t> </a:t>
            </a:r>
            <a:r>
              <a:rPr lang="es-CL" sz="2400" b="1" dirty="0"/>
              <a:t>Permiten  la evaluación de</a:t>
            </a:r>
            <a:r>
              <a:rPr lang="es-MX" sz="2400" b="1" dirty="0"/>
              <a:t> constructos complejos y multivariados.</a:t>
            </a:r>
          </a:p>
          <a:p>
            <a:pPr algn="just"/>
            <a:endParaRPr lang="es-CL" sz="2400" b="1" dirty="0"/>
          </a:p>
          <a:p>
            <a:pPr algn="just">
              <a:buFont typeface="Arial" pitchFamily="34" charset="0"/>
              <a:buChar char="•"/>
            </a:pPr>
            <a:r>
              <a:rPr lang="es-CL" sz="2400" b="1" dirty="0"/>
              <a:t> Son recomendadas como instrumentos de verificación (no como único medio de evaluación).</a:t>
            </a:r>
          </a:p>
          <a:p>
            <a:pPr algn="just"/>
            <a:r>
              <a:rPr lang="es-CL" sz="2400" b="1" dirty="0"/>
              <a:t> </a:t>
            </a:r>
          </a:p>
          <a:p>
            <a:pPr algn="just">
              <a:buFont typeface="Arial" pitchFamily="34" charset="0"/>
              <a:buChar char="•"/>
            </a:pPr>
            <a:r>
              <a:rPr lang="es-CL" sz="2400" b="1" dirty="0"/>
              <a:t> Pueden servir como herramientas de apoyo en la aplicación de rúbricas, orientando los elementos que se deben observar y facilitando su registro en forma ordenada y metódica.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500066"/>
          </a:xfrm>
        </p:spPr>
        <p:txBody>
          <a:bodyPr>
            <a:noAutofit/>
          </a:bodyPr>
          <a:lstStyle/>
          <a:p>
            <a:r>
              <a:rPr lang="es-CL" sz="3200" b="1" dirty="0">
                <a:latin typeface="+mn-lt"/>
              </a:rPr>
              <a:t>¿Cómo diseñar instrumentos de observación?</a:t>
            </a:r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</p:nvPr>
        </p:nvGraphicFramePr>
        <p:xfrm>
          <a:off x="214282" y="836712"/>
          <a:ext cx="8715375" cy="5664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500066"/>
          </a:xfrm>
        </p:spPr>
        <p:txBody>
          <a:bodyPr>
            <a:normAutofit fontScale="90000"/>
          </a:bodyPr>
          <a:lstStyle/>
          <a:p>
            <a:r>
              <a:rPr lang="es-CL" b="1" dirty="0"/>
              <a:t>Lista de cotejo</a:t>
            </a:r>
            <a:br>
              <a:rPr lang="es-CL" dirty="0"/>
            </a:br>
            <a:endParaRPr lang="es-CL" dirty="0">
              <a:latin typeface="+mn-lt"/>
            </a:endParaRPr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</p:nvPr>
        </p:nvGraphicFramePr>
        <p:xfrm>
          <a:off x="323528" y="764704"/>
          <a:ext cx="82296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500066"/>
          </a:xfrm>
        </p:spPr>
        <p:txBody>
          <a:bodyPr>
            <a:normAutofit fontScale="90000"/>
          </a:bodyPr>
          <a:lstStyle/>
          <a:p>
            <a:r>
              <a:rPr lang="es-CL" b="1" dirty="0">
                <a:latin typeface="+mn-lt"/>
              </a:rPr>
              <a:t>Pasos para su elaboración</a:t>
            </a:r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</p:nvPr>
        </p:nvGraphicFramePr>
        <p:xfrm>
          <a:off x="428625" y="1340768"/>
          <a:ext cx="822960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500066"/>
          </a:xfrm>
        </p:spPr>
        <p:txBody>
          <a:bodyPr>
            <a:noAutofit/>
          </a:bodyPr>
          <a:lstStyle/>
          <a:p>
            <a:r>
              <a:rPr lang="es-CL" sz="2800" b="1" dirty="0">
                <a:latin typeface="Arial" panose="020B0604020202020204" pitchFamily="34" charset="0"/>
                <a:cs typeface="Arial" panose="020B0604020202020204" pitchFamily="34" charset="0"/>
              </a:rPr>
              <a:t>Ejemplo de lista de cotejo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038936"/>
              </p:ext>
            </p:extLst>
          </p:nvPr>
        </p:nvGraphicFramePr>
        <p:xfrm>
          <a:off x="555568" y="838791"/>
          <a:ext cx="7992888" cy="5792459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6546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4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25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0423">
                <a:tc gridSpan="3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 FORMATIVA DE TRABAJO EN EQUIPO</a:t>
                      </a:r>
                      <a:endParaRPr lang="es-CL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L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L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CL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INDICADORES DE EVALUACIÓN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/>
                        <a:t>SI </a:t>
                      </a:r>
                      <a:endParaRPr lang="es-CL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/>
                        <a:t>NO </a:t>
                      </a:r>
                      <a:endParaRPr lang="es-CL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905">
                <a:tc>
                  <a:txBody>
                    <a:bodyPr/>
                    <a:lstStyle/>
                    <a:p>
                      <a:pPr marL="342900" indent="-342900">
                        <a:spcAft>
                          <a:spcPts val="0"/>
                        </a:spcAft>
                        <a:buAutoNum type="arabicPeriod"/>
                      </a:pPr>
                      <a:endParaRPr lang="es-ES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342900" indent="-342900">
                        <a:spcAft>
                          <a:spcPts val="0"/>
                        </a:spcAft>
                        <a:buAutoNum type="arabicPeriod"/>
                      </a:pPr>
                      <a:r>
                        <a:rPr lang="es-ES" sz="16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Trabaja en el tiempo asignado </a:t>
                      </a:r>
                    </a:p>
                    <a:p>
                      <a:pPr marL="342900" indent="-342900">
                        <a:spcAft>
                          <a:spcPts val="0"/>
                        </a:spcAft>
                        <a:buAutoNum type="arabicPeriod"/>
                      </a:pPr>
                      <a:endParaRPr lang="es-CL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034108"/>
                  </a:ext>
                </a:extLst>
              </a:tr>
              <a:tr h="7019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 Aporta ideas al trabajo del grupo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s-CL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627536"/>
                  </a:ext>
                </a:extLst>
              </a:tr>
              <a:tr h="7019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 Respeta la opinión de los demás (escucha  y espera la palabra)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s-CL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982632"/>
                  </a:ext>
                </a:extLst>
              </a:tr>
              <a:tr h="6310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 Realiza el trabajo ordenadamente</a:t>
                      </a:r>
                      <a:endParaRPr lang="es-CL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16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 Acata las normas del trabajo grupal</a:t>
                      </a:r>
                      <a:endParaRPr lang="es-CL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16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 Demuestra interés en la actividad </a:t>
                      </a:r>
                      <a:endParaRPr lang="es-CL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16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 Incentiva la participación de sus compañeros</a:t>
                      </a:r>
                      <a:endParaRPr lang="es-CL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323528" y="332656"/>
            <a:ext cx="8229600" cy="500066"/>
          </a:xfrm>
          <a:prstGeom prst="rect">
            <a:avLst/>
          </a:prstGeom>
        </p:spPr>
        <p:txBody>
          <a:bodyPr>
            <a:normAutofit fontScale="67500" lnSpcReduction="20000"/>
          </a:bodyPr>
          <a:lstStyle/>
          <a:p>
            <a:pPr algn="ctr">
              <a:spcBef>
                <a:spcPct val="0"/>
              </a:spcBef>
            </a:pPr>
            <a:r>
              <a:rPr kumimoji="0" lang="es-CL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Ejemplo de lista de cotejo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71700"/>
              </p:ext>
            </p:extLst>
          </p:nvPr>
        </p:nvGraphicFramePr>
        <p:xfrm>
          <a:off x="412351" y="908720"/>
          <a:ext cx="8319298" cy="4875455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6813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3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2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09852">
                <a:tc gridSpan="3">
                  <a:txBody>
                    <a:bodyPr/>
                    <a:lstStyle/>
                    <a:p>
                      <a:pPr algn="just"/>
                      <a:r>
                        <a:rPr lang="es-CL" sz="16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Objetivo de aprendizaje: :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Desarrollar el gusto por la lectura, leyendo habitualmente diversos textos</a:t>
                      </a:r>
                      <a:endParaRPr lang="es-CL" sz="1600" b="1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CL" sz="16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Asignatura: Lenguaje. Eje: lectura</a:t>
                      </a:r>
                      <a:endParaRPr lang="es-CL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L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L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CL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INDICADORES DE EVALUACIÓN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 </a:t>
                      </a:r>
                      <a:endParaRPr lang="es-CL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endParaRPr lang="es-CL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6032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Expresa por qué les gustó o no le gustó un texto leído.</a:t>
                      </a:r>
                      <a:endParaRPr lang="es-CL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6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600" b="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Expresa interés por algún texto en especial citando su nombre.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754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Lee durante un tiempo definido (15 a 20 minutos), manteniendo la atención en el texto.</a:t>
                      </a:r>
                      <a:endParaRPr lang="es-CL" sz="16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9964">
                <a:tc>
                  <a:txBody>
                    <a:bodyPr/>
                    <a:lstStyle/>
                    <a:p>
                      <a:pPr algn="just"/>
                      <a:r>
                        <a:rPr lang="es-CL" sz="1600" b="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Cuenta</a:t>
                      </a:r>
                      <a:r>
                        <a:rPr lang="es-CL" sz="1600" b="0" baseline="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a sus compañeros algún cuento o texto que le haya gustado.</a:t>
                      </a:r>
                      <a:endParaRPr lang="es-CL" sz="1600" b="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5 Tabla">
            <a:extLst>
              <a:ext uri="{FF2B5EF4-FFF2-40B4-BE49-F238E27FC236}">
                <a16:creationId xmlns:a16="http://schemas.microsoft.com/office/drawing/2014/main" id="{A1155AEF-8959-43D0-A64A-C4BB2CD1F6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145793"/>
              </p:ext>
            </p:extLst>
          </p:nvPr>
        </p:nvGraphicFramePr>
        <p:xfrm>
          <a:off x="323528" y="116633"/>
          <a:ext cx="8424936" cy="5579412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727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0179">
                <a:tc gridSpan="3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DISERTACIÒN EN CLASES</a:t>
                      </a:r>
                      <a:endParaRPr lang="es-CL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L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L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CL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INDICADORES DE EVALUACIÓN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/>
                        <a:t>SI </a:t>
                      </a:r>
                      <a:endParaRPr lang="es-CL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/>
                        <a:t>NO </a:t>
                      </a:r>
                      <a:endParaRPr lang="es-CL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034">
                <a:tc>
                  <a:txBody>
                    <a:bodyPr/>
                    <a:lstStyle/>
                    <a:p>
                      <a:pPr marL="342900" indent="-342900">
                        <a:spcAft>
                          <a:spcPts val="0"/>
                        </a:spcAft>
                        <a:buAutoNum type="arabicPeriod"/>
                      </a:pPr>
                      <a:r>
                        <a:rPr lang="es-ES" sz="16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Presenta material de apoyo para la disertaciòn</a:t>
                      </a:r>
                      <a:endParaRPr lang="es-CL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034108"/>
                  </a:ext>
                </a:extLst>
              </a:tr>
              <a:tr h="3990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 Maneja los conceptos básicos sobre el tema</a:t>
                      </a:r>
                      <a:endParaRPr lang="es-CL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627536"/>
                  </a:ext>
                </a:extLst>
              </a:tr>
              <a:tr h="3990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 Se expresa con vocabulario formal y técnico.</a:t>
                      </a:r>
                      <a:endParaRPr lang="es-CL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982632"/>
                  </a:ext>
                </a:extLst>
              </a:tr>
              <a:tr h="3990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 Presenta la exposición oral fluidamente, sin apoyo de lectura</a:t>
                      </a:r>
                      <a:endParaRPr lang="es-CL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 Su voz es audible en toda la sala</a:t>
                      </a:r>
                      <a:endParaRPr lang="es-CL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0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 Modula adecuadamente las palabras</a:t>
                      </a:r>
                      <a:endParaRPr lang="es-CL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27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 Su postura corporal  es acorde a la presentación (invita a la audiencia a seguirlo)</a:t>
                      </a:r>
                      <a:endParaRPr lang="es-CL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0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8.  Se ajusta al tiempo asignado para la disertaciòn.</a:t>
                      </a:r>
                      <a:endParaRPr lang="es-CL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593670"/>
                  </a:ext>
                </a:extLst>
              </a:tr>
              <a:tr h="5827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9. Se mantiene atento y colaborador durante la presentación propia o de sus compañeros/as</a:t>
                      </a:r>
                      <a:endParaRPr lang="es-CL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973607"/>
                  </a:ext>
                </a:extLst>
              </a:tr>
              <a:tr h="5827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10. Responde preguntas que hace la audiencia sobre el tema expuesto.</a:t>
                      </a:r>
                      <a:endParaRPr lang="es-CL" sz="16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2000" b="1" dirty="0">
                        <a:latin typeface="+mn-lt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665268"/>
                  </a:ext>
                </a:extLst>
              </a:tr>
            </a:tbl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3289EA1A-1841-445E-8462-9C7A2077DB2F}"/>
              </a:ext>
            </a:extLst>
          </p:cNvPr>
          <p:cNvSpPr txBox="1"/>
          <p:nvPr/>
        </p:nvSpPr>
        <p:spPr>
          <a:xfrm>
            <a:off x="467544" y="594928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>
                <a:highlight>
                  <a:srgbClr val="FFFF00"/>
                </a:highlight>
              </a:rPr>
              <a:t>Este ejercicio fue desarrollado en clases con los profesores de Caldera </a:t>
            </a:r>
            <a:endParaRPr lang="es-CL" i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191532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500066"/>
          </a:xfrm>
        </p:spPr>
        <p:txBody>
          <a:bodyPr>
            <a:normAutofit fontScale="90000"/>
          </a:bodyPr>
          <a:lstStyle/>
          <a:p>
            <a:r>
              <a:rPr lang="es-CL" sz="4000" b="1" dirty="0"/>
              <a:t>Escala de apreciación</a:t>
            </a:r>
            <a:br>
              <a:rPr lang="es-CL" dirty="0"/>
            </a:br>
            <a:endParaRPr lang="es-CL" dirty="0">
              <a:latin typeface="+mn-lt"/>
            </a:endParaRPr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6021256"/>
              </p:ext>
            </p:extLst>
          </p:nvPr>
        </p:nvGraphicFramePr>
        <p:xfrm>
          <a:off x="395536" y="692696"/>
          <a:ext cx="8496944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500066"/>
          </a:xfrm>
        </p:spPr>
        <p:txBody>
          <a:bodyPr>
            <a:normAutofit fontScale="90000"/>
          </a:bodyPr>
          <a:lstStyle/>
          <a:p>
            <a:r>
              <a:rPr lang="es-CL" b="1" dirty="0">
                <a:latin typeface="+mn-lt"/>
              </a:rPr>
              <a:t>Pasos para su elaboración</a:t>
            </a:r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</p:nvPr>
        </p:nvGraphicFramePr>
        <p:xfrm>
          <a:off x="428625" y="1268760"/>
          <a:ext cx="8229600" cy="4571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500066"/>
          </a:xfrm>
        </p:spPr>
        <p:txBody>
          <a:bodyPr>
            <a:noAutofit/>
          </a:bodyPr>
          <a:lstStyle/>
          <a:p>
            <a:r>
              <a:rPr lang="es-CL" sz="2800" b="1" dirty="0">
                <a:latin typeface="+mn-lt"/>
              </a:rPr>
              <a:t>Ejemplo escala de apreciación-  Lenguaje 6° básico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6475900"/>
              </p:ext>
            </p:extLst>
          </p:nvPr>
        </p:nvGraphicFramePr>
        <p:xfrm>
          <a:off x="467544" y="836712"/>
          <a:ext cx="8568951" cy="5218284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80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5430">
                <a:tc gridSpan="5">
                  <a:txBody>
                    <a:bodyPr/>
                    <a:lstStyle/>
                    <a:p>
                      <a:pPr marL="0" indent="0">
                        <a:lnSpc>
                          <a:spcPct val="120000"/>
                        </a:lnSpc>
                        <a:buNone/>
                      </a:pPr>
                      <a:r>
                        <a:rPr lang="es-ES" sz="1600" b="1" dirty="0"/>
                        <a:t>OA 29: </a:t>
                      </a:r>
                      <a:r>
                        <a:rPr lang="es-ES" sz="1600" dirty="0"/>
                        <a:t>Expresarse de manera clara y efectiva en exposiciones orales para comunicar temas de su interés</a:t>
                      </a:r>
                      <a:endParaRPr lang="es-CL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L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43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/>
                        <a:t>Indicadores </a:t>
                      </a:r>
                      <a:endParaRPr lang="es-CL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/>
                        <a:t>Categorías </a:t>
                      </a:r>
                      <a:endParaRPr lang="es-CL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34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/>
                        <a:t>Siempre</a:t>
                      </a:r>
                      <a:endParaRPr lang="es-CL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b="0" dirty="0">
                          <a:latin typeface="Calibri"/>
                          <a:ea typeface="Calibri"/>
                          <a:cs typeface="Times New Roman"/>
                        </a:rPr>
                        <a:t>Generalmente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/>
                        <a:t>A veces </a:t>
                      </a:r>
                      <a:endParaRPr lang="es-CL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/>
                        <a:t>Nunca </a:t>
                      </a:r>
                      <a:endParaRPr lang="es-CL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/>
                        <a:t>1. Presenta las ideas de manera coherente y cohesiva </a:t>
                      </a:r>
                      <a:endParaRPr lang="es-CL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dirty="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dirty="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dirty="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51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600" b="0" dirty="0">
                          <a:latin typeface="Calibri"/>
                          <a:ea typeface="Calibri"/>
                          <a:cs typeface="Times New Roman"/>
                        </a:rPr>
                        <a:t>2. </a:t>
                      </a:r>
                      <a:r>
                        <a:rPr lang="es-ES" sz="1600" b="0" dirty="0">
                          <a:latin typeface="Calibri"/>
                          <a:ea typeface="Calibri"/>
                          <a:cs typeface="Times New Roman"/>
                        </a:rPr>
                        <a:t>U</a:t>
                      </a:r>
                      <a:r>
                        <a:rPr lang="es-ES" sz="1600" dirty="0"/>
                        <a:t>sa elementos de cohesión para relacionar cada parte de la exposición (conectores adecuados y variados) </a:t>
                      </a:r>
                      <a:endParaRPr lang="es-CL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dirty="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dirty="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dirty="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5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600" b="0" dirty="0">
                          <a:latin typeface="Calibri"/>
                          <a:ea typeface="Calibri"/>
                          <a:cs typeface="Times New Roman"/>
                        </a:rPr>
                        <a:t>3. </a:t>
                      </a:r>
                      <a:r>
                        <a:rPr lang="es-ES" sz="1600" dirty="0"/>
                        <a:t>utiliza un vocabulario variado y preciso y un registro formal adecuado a la situación comunicativa</a:t>
                      </a:r>
                      <a:endParaRPr lang="es-CL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dirty="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32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0" dirty="0">
                          <a:latin typeface="Calibri"/>
                          <a:ea typeface="Calibri"/>
                          <a:cs typeface="Times New Roman"/>
                        </a:rPr>
                        <a:t>4. </a:t>
                      </a:r>
                      <a:r>
                        <a:rPr lang="es-ES" sz="1600" b="0" dirty="0">
                          <a:latin typeface="Calibri"/>
                          <a:ea typeface="Calibri"/>
                          <a:cs typeface="Times New Roman"/>
                        </a:rPr>
                        <a:t>P</a:t>
                      </a:r>
                      <a:r>
                        <a:rPr lang="es-ES" sz="1600" dirty="0"/>
                        <a:t>ronuncia claramente y usando un volumen audible, entonación, pausas y énfasis adecuados</a:t>
                      </a:r>
                      <a:endParaRPr lang="es-CL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35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600" b="0" dirty="0">
                          <a:latin typeface="Calibri"/>
                          <a:ea typeface="Calibri"/>
                          <a:cs typeface="Times New Roman"/>
                        </a:rPr>
                        <a:t>5. </a:t>
                      </a:r>
                      <a:r>
                        <a:rPr lang="es-ES" sz="1600" b="0" dirty="0">
                          <a:latin typeface="Calibri"/>
                          <a:ea typeface="Calibri"/>
                          <a:cs typeface="Times New Roman"/>
                        </a:rPr>
                        <a:t>E</a:t>
                      </a:r>
                      <a:r>
                        <a:rPr lang="es-ES" sz="1600" dirty="0"/>
                        <a:t>xpone sin leer de un texto escrito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L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dirty="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3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0" dirty="0">
                          <a:latin typeface="Calibri"/>
                          <a:ea typeface="Calibri"/>
                          <a:cs typeface="Times New Roman"/>
                        </a:rPr>
                        <a:t>6. U</a:t>
                      </a:r>
                      <a:r>
                        <a:rPr lang="es-ES" sz="1600" dirty="0" err="1"/>
                        <a:t>sa</a:t>
                      </a:r>
                      <a:r>
                        <a:rPr lang="es-ES" sz="1600" dirty="0"/>
                        <a:t> material de apoyo (</a:t>
                      </a:r>
                      <a:r>
                        <a:rPr lang="es-ES" sz="1600" dirty="0" err="1"/>
                        <a:t>power</a:t>
                      </a:r>
                      <a:r>
                        <a:rPr lang="es-ES" sz="1600" dirty="0"/>
                        <a:t> </a:t>
                      </a:r>
                      <a:r>
                        <a:rPr lang="es-ES" sz="1600" dirty="0" err="1"/>
                        <a:t>point</a:t>
                      </a:r>
                      <a:r>
                        <a:rPr lang="es-ES" sz="1600" dirty="0"/>
                        <a:t>, papelógrafo, objetos, etc.) de manera efectiva.</a:t>
                      </a:r>
                      <a:endParaRPr lang="es-CL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dirty="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500066"/>
          </a:xfrm>
        </p:spPr>
        <p:txBody>
          <a:bodyPr>
            <a:noAutofit/>
          </a:bodyPr>
          <a:lstStyle/>
          <a:p>
            <a:r>
              <a:rPr lang="es-CL" sz="2800" b="1" dirty="0">
                <a:latin typeface="+mn-lt"/>
              </a:rPr>
              <a:t>Ejemplo escala de apreciación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510722"/>
              </p:ext>
            </p:extLst>
          </p:nvPr>
        </p:nvGraphicFramePr>
        <p:xfrm>
          <a:off x="323528" y="836712"/>
          <a:ext cx="8640959" cy="558729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5822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21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84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8412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/>
                        <a:t>OA 4: Analizar y comparar las principales características de las civilizaciones americanas (mayas, aztecas e incas).  (H. y Geo. 4° básico)</a:t>
                      </a:r>
                      <a:endParaRPr lang="es-CL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L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43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/>
                        <a:t>Indicadores </a:t>
                      </a:r>
                      <a:endParaRPr lang="es-CL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/>
                        <a:t>Categorías </a:t>
                      </a:r>
                      <a:endParaRPr lang="es-CL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34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b="0" dirty="0">
                          <a:latin typeface="Calibri"/>
                          <a:ea typeface="Calibri"/>
                          <a:cs typeface="Times New Roman"/>
                        </a:rPr>
                        <a:t>Logrado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b="0" dirty="0">
                          <a:latin typeface="Calibri"/>
                          <a:ea typeface="Calibri"/>
                          <a:cs typeface="Times New Roman"/>
                        </a:rPr>
                        <a:t>Semi logrado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b="0" dirty="0">
                          <a:latin typeface="Calibri"/>
                          <a:ea typeface="Calibri"/>
                          <a:cs typeface="Times New Roman"/>
                        </a:rPr>
                        <a:t>No logrado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600" b="0" dirty="0">
                          <a:latin typeface="Calibri"/>
                          <a:ea typeface="Calibri"/>
                          <a:cs typeface="Times New Roman"/>
                        </a:rPr>
                        <a:t>1. Ubica en el mapa los países donde se desarrolló la civilización Inca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dirty="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51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600" b="0" dirty="0">
                          <a:latin typeface="+mn-lt"/>
                          <a:ea typeface="Calibri"/>
                          <a:cs typeface="Times New Roman"/>
                        </a:rPr>
                        <a:t>2. Ubica en el mapa los países donde se desarrolló la civilización Azteca</a:t>
                      </a:r>
                      <a:endParaRPr lang="es-CL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dirty="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dirty="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5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600" b="0" dirty="0">
                          <a:latin typeface="+mn-lt"/>
                          <a:ea typeface="Calibri"/>
                          <a:cs typeface="Times New Roman"/>
                        </a:rPr>
                        <a:t>3. Ubica en el mapa los países donde se desarrolló la civilización Maya</a:t>
                      </a:r>
                      <a:endParaRPr lang="es-CL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dirty="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32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0" dirty="0">
                          <a:latin typeface="Calibri"/>
                          <a:ea typeface="Calibri"/>
                          <a:cs typeface="Times New Roman"/>
                        </a:rPr>
                        <a:t>4. Nombra tres características de la civilización Inca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3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s-CL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Times New Roman"/>
                        </a:rPr>
                        <a:t>5. Nombra tres características de la civilización Azteca</a:t>
                      </a:r>
                      <a:endParaRPr lang="es-CL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35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CL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6. Nombra tres características de la civilización Maya</a:t>
                      </a:r>
                      <a:endParaRPr lang="es-CL" sz="1600" b="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L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dirty="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182288"/>
                  </a:ext>
                </a:extLst>
              </a:tr>
              <a:tr h="493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0" dirty="0">
                          <a:latin typeface="Calibri"/>
                          <a:ea typeface="Calibri"/>
                          <a:cs typeface="Times New Roman"/>
                        </a:rPr>
                        <a:t>7. Reconoce los aportes de cada civilización a la cultura actual (1 de cada uno)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dirty="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51106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B11DC8-3924-4DE0-A2EA-B8F15BB68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Autoevaluación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BAFDDA39-2F2B-4D34-B209-70C93023B6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7852871"/>
              </p:ext>
            </p:extLst>
          </p:nvPr>
        </p:nvGraphicFramePr>
        <p:xfrm>
          <a:off x="395536" y="1649935"/>
          <a:ext cx="8147248" cy="4206139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4962745">
                  <a:extLst>
                    <a:ext uri="{9D8B030D-6E8A-4147-A177-3AD203B41FA5}">
                      <a16:colId xmlns:a16="http://schemas.microsoft.com/office/drawing/2014/main" val="2537857667"/>
                    </a:ext>
                  </a:extLst>
                </a:gridCol>
                <a:gridCol w="988013">
                  <a:extLst>
                    <a:ext uri="{9D8B030D-6E8A-4147-A177-3AD203B41FA5}">
                      <a16:colId xmlns:a16="http://schemas.microsoft.com/office/drawing/2014/main" val="2158454974"/>
                    </a:ext>
                  </a:extLst>
                </a:gridCol>
                <a:gridCol w="645066">
                  <a:extLst>
                    <a:ext uri="{9D8B030D-6E8A-4147-A177-3AD203B41FA5}">
                      <a16:colId xmlns:a16="http://schemas.microsoft.com/office/drawing/2014/main" val="1111882550"/>
                    </a:ext>
                  </a:extLst>
                </a:gridCol>
                <a:gridCol w="816539">
                  <a:extLst>
                    <a:ext uri="{9D8B030D-6E8A-4147-A177-3AD203B41FA5}">
                      <a16:colId xmlns:a16="http://schemas.microsoft.com/office/drawing/2014/main" val="346314"/>
                    </a:ext>
                  </a:extLst>
                </a:gridCol>
                <a:gridCol w="734885">
                  <a:extLst>
                    <a:ext uri="{9D8B030D-6E8A-4147-A177-3AD203B41FA5}">
                      <a16:colId xmlns:a16="http://schemas.microsoft.com/office/drawing/2014/main" val="1905335898"/>
                    </a:ext>
                  </a:extLst>
                </a:gridCol>
              </a:tblGrid>
              <a:tr h="449460">
                <a:tc rowSpan="2"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 dirty="0">
                          <a:effectLst/>
                        </a:rPr>
                        <a:t>Indicadores</a:t>
                      </a:r>
                      <a:endParaRPr lang="es-CL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 dirty="0">
                          <a:effectLst/>
                        </a:rPr>
                        <a:t> </a:t>
                      </a:r>
                      <a:endParaRPr lang="es-CL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>
                          <a:effectLst/>
                        </a:rPr>
                        <a:t>Categorías</a:t>
                      </a:r>
                      <a:endParaRPr lang="es-CL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422387"/>
                  </a:ext>
                </a:extLst>
              </a:tr>
              <a:tr h="44832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L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>
                          <a:effectLst/>
                        </a:rPr>
                        <a:t>S</a:t>
                      </a:r>
                      <a:endParaRPr lang="es-CL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>
                          <a:effectLst/>
                        </a:rPr>
                        <a:t>G</a:t>
                      </a:r>
                      <a:endParaRPr lang="es-CL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>
                          <a:effectLst/>
                        </a:rPr>
                        <a:t>A/V</a:t>
                      </a:r>
                      <a:endParaRPr lang="es-CL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>
                          <a:effectLst/>
                        </a:rPr>
                        <a:t>C/N</a:t>
                      </a:r>
                      <a:endParaRPr lang="es-CL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3281851839"/>
                  </a:ext>
                </a:extLst>
              </a:tr>
              <a:tr h="521239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 dirty="0">
                          <a:effectLst/>
                        </a:rPr>
                        <a:t>1. Escuché y respeté las opiniones de mis compañeros</a:t>
                      </a:r>
                      <a:endParaRPr lang="es-CL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>
                          <a:effectLst/>
                        </a:rPr>
                        <a:t> </a:t>
                      </a:r>
                      <a:endParaRPr lang="es-CL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>
                          <a:effectLst/>
                        </a:rPr>
                        <a:t> </a:t>
                      </a:r>
                      <a:endParaRPr lang="es-CL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>
                          <a:effectLst/>
                        </a:rPr>
                        <a:t> </a:t>
                      </a:r>
                      <a:endParaRPr lang="es-CL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>
                          <a:effectLst/>
                        </a:rPr>
                        <a:t> </a:t>
                      </a:r>
                      <a:endParaRPr lang="es-CL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399692901"/>
                  </a:ext>
                </a:extLst>
              </a:tr>
              <a:tr h="779596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 dirty="0">
                          <a:effectLst/>
                        </a:rPr>
                        <a:t>2. Logré relacionarme afectivamente con todos mis compañeros</a:t>
                      </a:r>
                      <a:endParaRPr lang="es-CL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>
                          <a:effectLst/>
                        </a:rPr>
                        <a:t> </a:t>
                      </a:r>
                      <a:endParaRPr lang="es-CL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>
                          <a:effectLst/>
                        </a:rPr>
                        <a:t> </a:t>
                      </a:r>
                      <a:endParaRPr lang="es-CL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>
                          <a:effectLst/>
                        </a:rPr>
                        <a:t> </a:t>
                      </a:r>
                      <a:endParaRPr lang="es-CL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>
                          <a:effectLst/>
                        </a:rPr>
                        <a:t> </a:t>
                      </a:r>
                      <a:endParaRPr lang="es-CL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94642702"/>
                  </a:ext>
                </a:extLst>
              </a:tr>
              <a:tr h="779596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 dirty="0">
                          <a:effectLst/>
                        </a:rPr>
                        <a:t>3. Cumplí con las responsabilidades que el grupo me asignó</a:t>
                      </a:r>
                      <a:endParaRPr lang="es-CL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>
                          <a:effectLst/>
                        </a:rPr>
                        <a:t> </a:t>
                      </a:r>
                      <a:endParaRPr lang="es-CL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>
                          <a:effectLst/>
                        </a:rPr>
                        <a:t> </a:t>
                      </a:r>
                      <a:endParaRPr lang="es-CL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 dirty="0">
                          <a:effectLst/>
                        </a:rPr>
                        <a:t> </a:t>
                      </a:r>
                      <a:endParaRPr lang="es-CL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>
                          <a:effectLst/>
                        </a:rPr>
                        <a:t> </a:t>
                      </a:r>
                      <a:endParaRPr lang="es-CL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2353469205"/>
                  </a:ext>
                </a:extLst>
              </a:tr>
              <a:tr h="448326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 dirty="0">
                          <a:effectLst/>
                        </a:rPr>
                        <a:t>4. Hice aportes al grupo</a:t>
                      </a:r>
                      <a:endParaRPr lang="es-CL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>
                          <a:effectLst/>
                        </a:rPr>
                        <a:t> </a:t>
                      </a:r>
                      <a:endParaRPr lang="es-CL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>
                          <a:effectLst/>
                        </a:rPr>
                        <a:t> </a:t>
                      </a:r>
                      <a:endParaRPr lang="es-CL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>
                          <a:effectLst/>
                        </a:rPr>
                        <a:t> </a:t>
                      </a:r>
                      <a:endParaRPr lang="es-CL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>
                          <a:effectLst/>
                        </a:rPr>
                        <a:t> </a:t>
                      </a:r>
                      <a:endParaRPr lang="es-CL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3727472939"/>
                  </a:ext>
                </a:extLst>
              </a:tr>
              <a:tr h="779596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 dirty="0">
                          <a:effectLst/>
                        </a:rPr>
                        <a:t>5. Colaboré en el logro de las metas en el tiempo establecido</a:t>
                      </a:r>
                      <a:endParaRPr lang="es-CL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>
                          <a:effectLst/>
                        </a:rPr>
                        <a:t> </a:t>
                      </a:r>
                      <a:endParaRPr lang="es-CL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>
                          <a:effectLst/>
                        </a:rPr>
                        <a:t> </a:t>
                      </a:r>
                      <a:endParaRPr lang="es-CL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>
                          <a:effectLst/>
                        </a:rPr>
                        <a:t> </a:t>
                      </a:r>
                      <a:endParaRPr lang="es-CL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600" b="1" kern="1400" dirty="0">
                          <a:effectLst/>
                        </a:rPr>
                        <a:t> </a:t>
                      </a:r>
                      <a:endParaRPr lang="es-CL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4244579263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2BFB40C1-F23E-4592-9BF9-9D0CD05614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821" y="1007458"/>
            <a:ext cx="215379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altLang="es-CL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</a:t>
            </a:r>
            <a:r>
              <a:rPr kumimoji="0" lang="es-CL" altLang="es-CL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 afectivo- social</a:t>
            </a:r>
            <a:endParaRPr kumimoji="0" lang="es-CL" altLang="es-CL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423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5 Tabla">
            <a:extLst>
              <a:ext uri="{FF2B5EF4-FFF2-40B4-BE49-F238E27FC236}">
                <a16:creationId xmlns:a16="http://schemas.microsoft.com/office/drawing/2014/main" id="{30570FB3-C301-4249-BC83-D04AE696D2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624644"/>
              </p:ext>
            </p:extLst>
          </p:nvPr>
        </p:nvGraphicFramePr>
        <p:xfrm>
          <a:off x="467544" y="836712"/>
          <a:ext cx="8568951" cy="4268086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680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5430">
                <a:tc gridSpan="5">
                  <a:txBody>
                    <a:bodyPr/>
                    <a:lstStyle/>
                    <a:p>
                      <a:pPr marL="0" indent="0">
                        <a:lnSpc>
                          <a:spcPct val="120000"/>
                        </a:lnSpc>
                        <a:buNone/>
                      </a:pPr>
                      <a:r>
                        <a:rPr lang="es-ES" sz="1600" b="1" dirty="0"/>
                        <a:t>OA 29: </a:t>
                      </a:r>
                      <a:r>
                        <a:rPr lang="es-ES" sz="1600" dirty="0"/>
                        <a:t>Expresarse de manera clara y efectiva en exposiciones orales para comunicar temas de su interés</a:t>
                      </a:r>
                      <a:endParaRPr lang="es-CL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L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43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/>
                        <a:t>Indicadores </a:t>
                      </a:r>
                      <a:endParaRPr lang="es-CL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/>
                        <a:t>Categorías </a:t>
                      </a:r>
                      <a:endParaRPr lang="es-CL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34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/>
                        <a:t>Siempre</a:t>
                      </a:r>
                      <a:endParaRPr lang="es-CL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L" sz="1400" b="0" dirty="0">
                          <a:latin typeface="Calibri"/>
                          <a:ea typeface="Calibri"/>
                          <a:cs typeface="Times New Roman"/>
                        </a:rPr>
                        <a:t>Generalmente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/>
                        <a:t>A veces </a:t>
                      </a:r>
                      <a:endParaRPr lang="es-CL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/>
                        <a:t>Nunca </a:t>
                      </a:r>
                      <a:endParaRPr lang="es-CL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dirty="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dirty="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dirty="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51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dirty="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dirty="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dirty="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5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L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dirty="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32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L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3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L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dirty="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3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CL" sz="1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CL" sz="1600" dirty="0">
                        <a:latin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22736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713</TotalTime>
  <Words>1296</Words>
  <Application>Microsoft Office PowerPoint</Application>
  <PresentationFormat>Presentación en pantalla (4:3)</PresentationFormat>
  <Paragraphs>177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Arial</vt:lpstr>
      <vt:lpstr>Bradley Hand ITC</vt:lpstr>
      <vt:lpstr>Calibri</vt:lpstr>
      <vt:lpstr>Times New Roman</vt:lpstr>
      <vt:lpstr>Tema de Office</vt:lpstr>
      <vt:lpstr>Presentación de PowerPoint</vt:lpstr>
      <vt:lpstr>Técnicas e instrumentos de evaluación</vt:lpstr>
      <vt:lpstr>Clasificación de técnicas propias de la evaluación</vt:lpstr>
      <vt:lpstr> De  interrogación  </vt:lpstr>
      <vt:lpstr>Utilidad de los instrumentos de observación</vt:lpstr>
      <vt:lpstr>¿Cómo diseñar instrumentos de observación?</vt:lpstr>
      <vt:lpstr>Lista de cotejo </vt:lpstr>
      <vt:lpstr>Pasos para su elaboración</vt:lpstr>
      <vt:lpstr>Ejemplo de lista de cotejo</vt:lpstr>
      <vt:lpstr>Presentación de PowerPoint</vt:lpstr>
      <vt:lpstr>Presentación de PowerPoint</vt:lpstr>
      <vt:lpstr>Escala de apreciación </vt:lpstr>
      <vt:lpstr>Pasos para su elaboración</vt:lpstr>
      <vt:lpstr>Ejemplo escala de apreciación-  Lenguaje 6° básico</vt:lpstr>
      <vt:lpstr>Ejemplo escala de apreciación</vt:lpstr>
      <vt:lpstr>Autoevaluación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mlaso</dc:creator>
  <cp:lastModifiedBy>Maria del Pilar</cp:lastModifiedBy>
  <cp:revision>52</cp:revision>
  <dcterms:created xsi:type="dcterms:W3CDTF">2012-11-14T17:56:22Z</dcterms:created>
  <dcterms:modified xsi:type="dcterms:W3CDTF">2020-08-28T16:56:45Z</dcterms:modified>
</cp:coreProperties>
</file>